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9" r:id="rId6"/>
    <p:sldMasterId id="214748366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jA1P5kAPp8Jjt/cZMFaczUm4jR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B29F4B-827B-43BE-B61C-35F2090D25F3}">
  <a:tblStyle styleId="{89B29F4B-827B-43BE-B61C-35F2090D25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0" Type="http://customschemas.google.com/relationships/presentationmetadata" Target="meta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037825106_3_38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7037825106_3_38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7037825106_3_385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037825106_0_1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7037825106_0_1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17037825106_0_14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7037825106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7037825106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7037825106_0_0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7037825106_0_2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7037825106_0_2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7037825106_0_26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b0ab66190_0_31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fb0ab66190_0_3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fb0ab66190_0_31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e85f0cba2_0_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13e85f0cba2_0_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003B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13e85f0cba2_0_7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e42dcd6b8_0_1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10e42dcd6b8_0_1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10e42dcd6b8_0_15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e85f0cba2_0_3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3e85f0cba2_0_3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003B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3e85f0cba2_0_37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7037825106_0_3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7037825106_0_3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17037825106_0_34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7037825106_0_4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7037825106_0_4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7037825106_0_42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b028ff822_0_158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fb028ff822_0_158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fb028ff822_0_1585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7037825106_0_48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7037825106_0_4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7037825106_0_48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457ca34a8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b457ca34a8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b457ca34a8_0_0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7037825106_3_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7037825106_3_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7037825106_3_2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037825106_3_14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7037825106_3_14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7037825106_3_140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037825106_3_221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7037825106_3_22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7037825106_3_221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7037825106_3_30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7037825106_3_30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7037825106_3_303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7037825106_3_9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7037825106_3_9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7037825106_3_97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71217d85a7_3_1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71217d85a7_3_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71217d85a7_3_1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1217d85a7_3_1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171217d85a7_3_1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71217d85a7_3_10:notes"/>
          <p:cNvSpPr txBox="1"/>
          <p:nvPr>
            <p:ph idx="12" type="sldNum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878590" y="641170"/>
            <a:ext cx="99862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878590" y="2101670"/>
            <a:ext cx="9986246" cy="386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ransition Slide with Title" showMasterSp="0">
  <p:cSld name="2_Transition Slide with Title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359" y="1093154"/>
            <a:ext cx="12199360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3"/>
          <p:cNvSpPr txBox="1"/>
          <p:nvPr>
            <p:ph type="title"/>
          </p:nvPr>
        </p:nvSpPr>
        <p:spPr>
          <a:xfrm>
            <a:off x="838200" y="2633198"/>
            <a:ext cx="10515600" cy="1260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a327bac9a_0_211"/>
          <p:cNvSpPr txBox="1"/>
          <p:nvPr>
            <p:ph type="title"/>
          </p:nvPr>
        </p:nvSpPr>
        <p:spPr>
          <a:xfrm>
            <a:off x="878590" y="641170"/>
            <a:ext cx="9986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10a327bac9a_0_211"/>
          <p:cNvSpPr txBox="1"/>
          <p:nvPr>
            <p:ph idx="1" type="body"/>
          </p:nvPr>
        </p:nvSpPr>
        <p:spPr>
          <a:xfrm>
            <a:off x="1423769" y="1181511"/>
            <a:ext cx="100194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Cover" showMasterSp="0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a327bac9a_0_215"/>
          <p:cNvSpPr txBox="1"/>
          <p:nvPr>
            <p:ph type="ctrTitle"/>
          </p:nvPr>
        </p:nvSpPr>
        <p:spPr>
          <a:xfrm>
            <a:off x="614413" y="1122363"/>
            <a:ext cx="91440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0a327bac9a_0_215"/>
          <p:cNvSpPr txBox="1"/>
          <p:nvPr>
            <p:ph idx="1" type="subTitle"/>
          </p:nvPr>
        </p:nvSpPr>
        <p:spPr>
          <a:xfrm>
            <a:off x="614413" y="170275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4000"/>
              <a:buNone/>
              <a:defRPr sz="4000">
                <a:solidFill>
                  <a:srgbClr val="75707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95" name="Google Shape;95;g10a327bac9a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969" y="430176"/>
            <a:ext cx="1816619" cy="5417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0a327bac9a_0_215"/>
          <p:cNvSpPr/>
          <p:nvPr/>
        </p:nvSpPr>
        <p:spPr>
          <a:xfrm rot="5400000">
            <a:off x="10611289" y="-852900"/>
            <a:ext cx="113400" cy="1819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203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0a327bac9a_0_215"/>
          <p:cNvSpPr/>
          <p:nvPr/>
        </p:nvSpPr>
        <p:spPr>
          <a:xfrm rot="5400000">
            <a:off x="11158621" y="20252"/>
            <a:ext cx="113400" cy="7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0a327bac9a_0_215"/>
          <p:cNvSpPr/>
          <p:nvPr/>
        </p:nvSpPr>
        <p:spPr>
          <a:xfrm rot="5400000">
            <a:off x="11017106" y="20252"/>
            <a:ext cx="113400" cy="7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0a327bac9a_0_215"/>
          <p:cNvSpPr/>
          <p:nvPr/>
        </p:nvSpPr>
        <p:spPr>
          <a:xfrm rot="5400000">
            <a:off x="10768209" y="-106647"/>
            <a:ext cx="113400" cy="32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0a327bac9a_0_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77" y="2880719"/>
            <a:ext cx="11179046" cy="397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with Title" showMasterSp="0">
  <p:cSld name="Transition Slide with Title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10a327bac9a_0_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" y="1093154"/>
            <a:ext cx="12185242" cy="4340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0a327bac9a_0_224"/>
          <p:cNvSpPr txBox="1"/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4" name="Google Shape;104;g10a327bac9a_0_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ransition Slide with Title" showMasterSp="0">
  <p:cSld name="2_Transition Slide with Title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0a327bac9a_0_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359" y="1093154"/>
            <a:ext cx="12199362" cy="43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0a327bac9a_0_228"/>
          <p:cNvSpPr txBox="1"/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8" name="Google Shape;108;g10a327bac9a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4d4d10378_0_321"/>
          <p:cNvSpPr txBox="1"/>
          <p:nvPr>
            <p:ph type="title"/>
          </p:nvPr>
        </p:nvSpPr>
        <p:spPr>
          <a:xfrm>
            <a:off x="612139" y="82296"/>
            <a:ext cx="7924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24d4d10378_0_321"/>
          <p:cNvSpPr txBox="1"/>
          <p:nvPr>
            <p:ph idx="1" type="body"/>
          </p:nvPr>
        </p:nvSpPr>
        <p:spPr>
          <a:xfrm>
            <a:off x="609600" y="1510071"/>
            <a:ext cx="51816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124d4d10378_0_321"/>
          <p:cNvSpPr txBox="1"/>
          <p:nvPr>
            <p:ph idx="2" type="body"/>
          </p:nvPr>
        </p:nvSpPr>
        <p:spPr>
          <a:xfrm>
            <a:off x="6172205" y="1510071"/>
            <a:ext cx="52959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g124d4d10378_0_321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124d4d10378_0_321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124d4d10378_0_321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d4d10378_0_428"/>
          <p:cNvSpPr txBox="1"/>
          <p:nvPr>
            <p:ph type="title"/>
          </p:nvPr>
        </p:nvSpPr>
        <p:spPr>
          <a:xfrm>
            <a:off x="612139" y="82296"/>
            <a:ext cx="7924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24d4d10378_0_428"/>
          <p:cNvSpPr txBox="1"/>
          <p:nvPr>
            <p:ph idx="1" type="body"/>
          </p:nvPr>
        </p:nvSpPr>
        <p:spPr>
          <a:xfrm>
            <a:off x="609600" y="1510071"/>
            <a:ext cx="51816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g124d4d10378_0_428"/>
          <p:cNvSpPr txBox="1"/>
          <p:nvPr>
            <p:ph idx="2" type="body"/>
          </p:nvPr>
        </p:nvSpPr>
        <p:spPr>
          <a:xfrm>
            <a:off x="6172205" y="1510071"/>
            <a:ext cx="52959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124d4d10378_0_428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24d4d10378_0_428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124d4d10378_0_428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4d4d10378_0_425"/>
          <p:cNvSpPr txBox="1"/>
          <p:nvPr>
            <p:ph type="title"/>
          </p:nvPr>
        </p:nvSpPr>
        <p:spPr>
          <a:xfrm>
            <a:off x="878590" y="641170"/>
            <a:ext cx="9986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24d4d10378_0_425"/>
          <p:cNvSpPr txBox="1"/>
          <p:nvPr>
            <p:ph idx="1" type="body"/>
          </p:nvPr>
        </p:nvSpPr>
        <p:spPr>
          <a:xfrm>
            <a:off x="878590" y="2101670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Home" showMasterSp="0">
  <p:cSld name="7_Home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d4d10378_0_435"/>
          <p:cNvSpPr/>
          <p:nvPr/>
        </p:nvSpPr>
        <p:spPr>
          <a:xfrm rot="2011468">
            <a:off x="412636" y="-2375968"/>
            <a:ext cx="6996916" cy="9310715"/>
          </a:xfrm>
          <a:custGeom>
            <a:rect b="b" l="l" r="r" t="t"/>
            <a:pathLst>
              <a:path extrusionOk="0" h="8040758" w="5832979">
                <a:moveTo>
                  <a:pt x="0" y="5149492"/>
                </a:moveTo>
                <a:lnTo>
                  <a:pt x="5832979" y="0"/>
                </a:lnTo>
                <a:lnTo>
                  <a:pt x="5832978" y="5144656"/>
                </a:lnTo>
                <a:lnTo>
                  <a:pt x="2552479" y="8040758"/>
                </a:lnTo>
                <a:lnTo>
                  <a:pt x="0" y="5149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124d4d10378_0_4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645" y="1205203"/>
            <a:ext cx="7786623" cy="38703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24d4d10378_0_435"/>
          <p:cNvSpPr/>
          <p:nvPr/>
        </p:nvSpPr>
        <p:spPr>
          <a:xfrm rot="2011468">
            <a:off x="1622689" y="-1822524"/>
            <a:ext cx="6996916" cy="6136571"/>
          </a:xfrm>
          <a:custGeom>
            <a:rect b="b" l="l" r="r" t="t"/>
            <a:pathLst>
              <a:path extrusionOk="0" h="5299559" w="5832979">
                <a:moveTo>
                  <a:pt x="0" y="5149494"/>
                </a:moveTo>
                <a:lnTo>
                  <a:pt x="5832979" y="0"/>
                </a:lnTo>
                <a:lnTo>
                  <a:pt x="5832979" y="267023"/>
                </a:lnTo>
                <a:lnTo>
                  <a:pt x="132481" y="5299559"/>
                </a:lnTo>
                <a:lnTo>
                  <a:pt x="0" y="5149494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24d4d10378_0_435"/>
          <p:cNvSpPr/>
          <p:nvPr/>
        </p:nvSpPr>
        <p:spPr>
          <a:xfrm rot="2011468">
            <a:off x="897542" y="3118698"/>
            <a:ext cx="4088552" cy="3652069"/>
          </a:xfrm>
          <a:custGeom>
            <a:rect b="b" l="l" r="r" t="t"/>
            <a:pathLst>
              <a:path extrusionOk="0" h="3153936" w="3408421">
                <a:moveTo>
                  <a:pt x="0" y="3009036"/>
                </a:moveTo>
                <a:lnTo>
                  <a:pt x="3408421" y="0"/>
                </a:lnTo>
                <a:lnTo>
                  <a:pt x="3408421" y="257835"/>
                </a:lnTo>
                <a:lnTo>
                  <a:pt x="127922" y="3153936"/>
                </a:lnTo>
                <a:lnTo>
                  <a:pt x="0" y="3009036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24d4d10378_0_435"/>
          <p:cNvSpPr/>
          <p:nvPr/>
        </p:nvSpPr>
        <p:spPr>
          <a:xfrm>
            <a:off x="0" y="2276461"/>
            <a:ext cx="7470548" cy="1764999"/>
          </a:xfrm>
          <a:custGeom>
            <a:rect b="b" l="l" r="r" t="t"/>
            <a:pathLst>
              <a:path extrusionOk="0" h="1764999" w="5606415">
                <a:moveTo>
                  <a:pt x="0" y="0"/>
                </a:moveTo>
                <a:lnTo>
                  <a:pt x="5606415" y="0"/>
                </a:lnTo>
                <a:lnTo>
                  <a:pt x="4048231" y="1764999"/>
                </a:lnTo>
                <a:lnTo>
                  <a:pt x="0" y="1764999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24d4d10378_0_435"/>
          <p:cNvSpPr/>
          <p:nvPr/>
        </p:nvSpPr>
        <p:spPr>
          <a:xfrm>
            <a:off x="4764584" y="2159301"/>
            <a:ext cx="7422773" cy="4123236"/>
          </a:xfrm>
          <a:custGeom>
            <a:rect b="b" l="l" r="r" t="t"/>
            <a:pathLst>
              <a:path extrusionOk="0" h="4123236" w="5570561">
                <a:moveTo>
                  <a:pt x="3632899" y="0"/>
                </a:moveTo>
                <a:lnTo>
                  <a:pt x="5570561" y="1"/>
                </a:lnTo>
                <a:lnTo>
                  <a:pt x="5570561" y="4123236"/>
                </a:lnTo>
                <a:lnTo>
                  <a:pt x="0" y="4123236"/>
                </a:lnTo>
                <a:lnTo>
                  <a:pt x="3632899" y="0"/>
                </a:lnTo>
                <a:close/>
              </a:path>
            </a:pathLst>
          </a:custGeom>
          <a:solidFill>
            <a:srgbClr val="00529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124d4d10378_0_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589" y="643623"/>
            <a:ext cx="1862141" cy="2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24d4d10378_0_435"/>
          <p:cNvSpPr txBox="1"/>
          <p:nvPr/>
        </p:nvSpPr>
        <p:spPr>
          <a:xfrm>
            <a:off x="488760" y="6463103"/>
            <a:ext cx="4310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 has been the industry's standard dummy </a:t>
            </a:r>
            <a:endParaRPr b="0" i="0" sz="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24d4d10378_0_435"/>
          <p:cNvSpPr txBox="1"/>
          <p:nvPr>
            <p:ph idx="1" type="body"/>
          </p:nvPr>
        </p:nvSpPr>
        <p:spPr>
          <a:xfrm>
            <a:off x="7950200" y="2964181"/>
            <a:ext cx="36111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124d4d10378_0_435"/>
          <p:cNvSpPr txBox="1"/>
          <p:nvPr>
            <p:ph idx="2" type="body"/>
          </p:nvPr>
        </p:nvSpPr>
        <p:spPr>
          <a:xfrm>
            <a:off x="6567283" y="4900421"/>
            <a:ext cx="4994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BDCF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450"/>
              <a:buNone/>
              <a:defRPr/>
            </a:lvl4pPr>
            <a:lvl5pPr indent="-228600" lvl="4" marL="22860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1" name="Google Shape;141;g124d4d10378_0_435"/>
          <p:cNvGrpSpPr/>
          <p:nvPr/>
        </p:nvGrpSpPr>
        <p:grpSpPr>
          <a:xfrm>
            <a:off x="2234098" y="5466426"/>
            <a:ext cx="522158" cy="391865"/>
            <a:chOff x="1674123" y="5286375"/>
            <a:chExt cx="502800" cy="503100"/>
          </a:xfrm>
        </p:grpSpPr>
        <p:sp>
          <p:nvSpPr>
            <p:cNvPr id="142" name="Google Shape;142;g124d4d10378_0_435"/>
            <p:cNvSpPr/>
            <p:nvPr/>
          </p:nvSpPr>
          <p:spPr>
            <a:xfrm>
              <a:off x="1674123" y="5286375"/>
              <a:ext cx="502800" cy="50310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g124d4d10378_0_435"/>
            <p:cNvSpPr/>
            <p:nvPr/>
          </p:nvSpPr>
          <p:spPr>
            <a:xfrm>
              <a:off x="1750365" y="5377642"/>
              <a:ext cx="344225" cy="352003"/>
            </a:xfrm>
            <a:custGeom>
              <a:rect b="b" l="l" r="r" t="t"/>
              <a:pathLst>
                <a:path extrusionOk="0" h="902" w="887">
                  <a:moveTo>
                    <a:pt x="643" y="420"/>
                  </a:moveTo>
                  <a:lnTo>
                    <a:pt x="641" y="405"/>
                  </a:lnTo>
                  <a:lnTo>
                    <a:pt x="637" y="390"/>
                  </a:lnTo>
                  <a:lnTo>
                    <a:pt x="632" y="375"/>
                  </a:lnTo>
                  <a:lnTo>
                    <a:pt x="624" y="361"/>
                  </a:lnTo>
                  <a:lnTo>
                    <a:pt x="617" y="348"/>
                  </a:lnTo>
                  <a:lnTo>
                    <a:pt x="609" y="335"/>
                  </a:lnTo>
                  <a:lnTo>
                    <a:pt x="599" y="324"/>
                  </a:lnTo>
                  <a:lnTo>
                    <a:pt x="589" y="313"/>
                  </a:lnTo>
                  <a:lnTo>
                    <a:pt x="578" y="302"/>
                  </a:lnTo>
                  <a:lnTo>
                    <a:pt x="566" y="293"/>
                  </a:lnTo>
                  <a:lnTo>
                    <a:pt x="553" y="285"/>
                  </a:lnTo>
                  <a:lnTo>
                    <a:pt x="540" y="278"/>
                  </a:lnTo>
                  <a:lnTo>
                    <a:pt x="526" y="270"/>
                  </a:lnTo>
                  <a:lnTo>
                    <a:pt x="511" y="265"/>
                  </a:lnTo>
                  <a:lnTo>
                    <a:pt x="496" y="261"/>
                  </a:lnTo>
                  <a:lnTo>
                    <a:pt x="481" y="258"/>
                  </a:lnTo>
                  <a:lnTo>
                    <a:pt x="481" y="137"/>
                  </a:lnTo>
                  <a:lnTo>
                    <a:pt x="495" y="138"/>
                  </a:lnTo>
                  <a:lnTo>
                    <a:pt x="508" y="140"/>
                  </a:lnTo>
                  <a:lnTo>
                    <a:pt x="522" y="143"/>
                  </a:lnTo>
                  <a:lnTo>
                    <a:pt x="536" y="147"/>
                  </a:lnTo>
                  <a:lnTo>
                    <a:pt x="549" y="151"/>
                  </a:lnTo>
                  <a:lnTo>
                    <a:pt x="562" y="155"/>
                  </a:lnTo>
                  <a:lnTo>
                    <a:pt x="575" y="161"/>
                  </a:lnTo>
                  <a:lnTo>
                    <a:pt x="587" y="166"/>
                  </a:lnTo>
                  <a:lnTo>
                    <a:pt x="598" y="172"/>
                  </a:lnTo>
                  <a:lnTo>
                    <a:pt x="610" y="179"/>
                  </a:lnTo>
                  <a:lnTo>
                    <a:pt x="622" y="185"/>
                  </a:lnTo>
                  <a:lnTo>
                    <a:pt x="633" y="193"/>
                  </a:lnTo>
                  <a:lnTo>
                    <a:pt x="643" y="201"/>
                  </a:lnTo>
                  <a:lnTo>
                    <a:pt x="654" y="210"/>
                  </a:lnTo>
                  <a:lnTo>
                    <a:pt x="664" y="219"/>
                  </a:lnTo>
                  <a:lnTo>
                    <a:pt x="673" y="227"/>
                  </a:lnTo>
                  <a:lnTo>
                    <a:pt x="683" y="237"/>
                  </a:lnTo>
                  <a:lnTo>
                    <a:pt x="692" y="247"/>
                  </a:lnTo>
                  <a:lnTo>
                    <a:pt x="700" y="258"/>
                  </a:lnTo>
                  <a:lnTo>
                    <a:pt x="709" y="269"/>
                  </a:lnTo>
                  <a:lnTo>
                    <a:pt x="716" y="280"/>
                  </a:lnTo>
                  <a:lnTo>
                    <a:pt x="723" y="291"/>
                  </a:lnTo>
                  <a:lnTo>
                    <a:pt x="729" y="303"/>
                  </a:lnTo>
                  <a:lnTo>
                    <a:pt x="736" y="315"/>
                  </a:lnTo>
                  <a:lnTo>
                    <a:pt x="741" y="327"/>
                  </a:lnTo>
                  <a:lnTo>
                    <a:pt x="746" y="340"/>
                  </a:lnTo>
                  <a:lnTo>
                    <a:pt x="751" y="353"/>
                  </a:lnTo>
                  <a:lnTo>
                    <a:pt x="755" y="365"/>
                  </a:lnTo>
                  <a:lnTo>
                    <a:pt x="758" y="379"/>
                  </a:lnTo>
                  <a:lnTo>
                    <a:pt x="761" y="393"/>
                  </a:lnTo>
                  <a:lnTo>
                    <a:pt x="764" y="406"/>
                  </a:lnTo>
                  <a:lnTo>
                    <a:pt x="765" y="420"/>
                  </a:lnTo>
                  <a:lnTo>
                    <a:pt x="643" y="420"/>
                  </a:lnTo>
                  <a:close/>
                  <a:moveTo>
                    <a:pt x="481" y="764"/>
                  </a:moveTo>
                  <a:lnTo>
                    <a:pt x="481" y="643"/>
                  </a:lnTo>
                  <a:lnTo>
                    <a:pt x="496" y="640"/>
                  </a:lnTo>
                  <a:lnTo>
                    <a:pt x="511" y="636"/>
                  </a:lnTo>
                  <a:lnTo>
                    <a:pt x="526" y="630"/>
                  </a:lnTo>
                  <a:lnTo>
                    <a:pt x="540" y="624"/>
                  </a:lnTo>
                  <a:lnTo>
                    <a:pt x="553" y="616"/>
                  </a:lnTo>
                  <a:lnTo>
                    <a:pt x="566" y="608"/>
                  </a:lnTo>
                  <a:lnTo>
                    <a:pt x="578" y="599"/>
                  </a:lnTo>
                  <a:lnTo>
                    <a:pt x="589" y="588"/>
                  </a:lnTo>
                  <a:lnTo>
                    <a:pt x="599" y="578"/>
                  </a:lnTo>
                  <a:lnTo>
                    <a:pt x="609" y="565"/>
                  </a:lnTo>
                  <a:lnTo>
                    <a:pt x="617" y="553"/>
                  </a:lnTo>
                  <a:lnTo>
                    <a:pt x="624" y="539"/>
                  </a:lnTo>
                  <a:lnTo>
                    <a:pt x="632" y="525"/>
                  </a:lnTo>
                  <a:lnTo>
                    <a:pt x="637" y="511"/>
                  </a:lnTo>
                  <a:lnTo>
                    <a:pt x="641" y="496"/>
                  </a:lnTo>
                  <a:lnTo>
                    <a:pt x="643" y="480"/>
                  </a:lnTo>
                  <a:lnTo>
                    <a:pt x="765" y="480"/>
                  </a:lnTo>
                  <a:lnTo>
                    <a:pt x="764" y="494"/>
                  </a:lnTo>
                  <a:lnTo>
                    <a:pt x="761" y="508"/>
                  </a:lnTo>
                  <a:lnTo>
                    <a:pt x="758" y="522"/>
                  </a:lnTo>
                  <a:lnTo>
                    <a:pt x="755" y="535"/>
                  </a:lnTo>
                  <a:lnTo>
                    <a:pt x="751" y="549"/>
                  </a:lnTo>
                  <a:lnTo>
                    <a:pt x="746" y="562"/>
                  </a:lnTo>
                  <a:lnTo>
                    <a:pt x="741" y="573"/>
                  </a:lnTo>
                  <a:lnTo>
                    <a:pt x="736" y="586"/>
                  </a:lnTo>
                  <a:lnTo>
                    <a:pt x="729" y="598"/>
                  </a:lnTo>
                  <a:lnTo>
                    <a:pt x="723" y="610"/>
                  </a:lnTo>
                  <a:lnTo>
                    <a:pt x="716" y="622"/>
                  </a:lnTo>
                  <a:lnTo>
                    <a:pt x="709" y="632"/>
                  </a:lnTo>
                  <a:lnTo>
                    <a:pt x="700" y="643"/>
                  </a:lnTo>
                  <a:lnTo>
                    <a:pt x="692" y="654"/>
                  </a:lnTo>
                  <a:lnTo>
                    <a:pt x="683" y="664"/>
                  </a:lnTo>
                  <a:lnTo>
                    <a:pt x="673" y="673"/>
                  </a:lnTo>
                  <a:lnTo>
                    <a:pt x="664" y="683"/>
                  </a:lnTo>
                  <a:lnTo>
                    <a:pt x="654" y="691"/>
                  </a:lnTo>
                  <a:lnTo>
                    <a:pt x="643" y="700"/>
                  </a:lnTo>
                  <a:lnTo>
                    <a:pt x="633" y="707"/>
                  </a:lnTo>
                  <a:lnTo>
                    <a:pt x="622" y="715"/>
                  </a:lnTo>
                  <a:lnTo>
                    <a:pt x="610" y="723"/>
                  </a:lnTo>
                  <a:lnTo>
                    <a:pt x="598" y="729"/>
                  </a:lnTo>
                  <a:lnTo>
                    <a:pt x="587" y="735"/>
                  </a:lnTo>
                  <a:lnTo>
                    <a:pt x="575" y="741"/>
                  </a:lnTo>
                  <a:lnTo>
                    <a:pt x="562" y="746"/>
                  </a:lnTo>
                  <a:lnTo>
                    <a:pt x="549" y="750"/>
                  </a:lnTo>
                  <a:lnTo>
                    <a:pt x="536" y="755"/>
                  </a:lnTo>
                  <a:lnTo>
                    <a:pt x="522" y="758"/>
                  </a:lnTo>
                  <a:lnTo>
                    <a:pt x="508" y="761"/>
                  </a:lnTo>
                  <a:lnTo>
                    <a:pt x="495" y="763"/>
                  </a:lnTo>
                  <a:lnTo>
                    <a:pt x="481" y="764"/>
                  </a:lnTo>
                  <a:close/>
                  <a:moveTo>
                    <a:pt x="481" y="480"/>
                  </a:moveTo>
                  <a:lnTo>
                    <a:pt x="582" y="480"/>
                  </a:lnTo>
                  <a:lnTo>
                    <a:pt x="580" y="490"/>
                  </a:lnTo>
                  <a:lnTo>
                    <a:pt x="577" y="498"/>
                  </a:lnTo>
                  <a:lnTo>
                    <a:pt x="574" y="508"/>
                  </a:lnTo>
                  <a:lnTo>
                    <a:pt x="569" y="517"/>
                  </a:lnTo>
                  <a:lnTo>
                    <a:pt x="564" y="524"/>
                  </a:lnTo>
                  <a:lnTo>
                    <a:pt x="559" y="532"/>
                  </a:lnTo>
                  <a:lnTo>
                    <a:pt x="553" y="539"/>
                  </a:lnTo>
                  <a:lnTo>
                    <a:pt x="547" y="546"/>
                  </a:lnTo>
                  <a:lnTo>
                    <a:pt x="539" y="552"/>
                  </a:lnTo>
                  <a:lnTo>
                    <a:pt x="532" y="558"/>
                  </a:lnTo>
                  <a:lnTo>
                    <a:pt x="524" y="564"/>
                  </a:lnTo>
                  <a:lnTo>
                    <a:pt x="517" y="569"/>
                  </a:lnTo>
                  <a:lnTo>
                    <a:pt x="508" y="573"/>
                  </a:lnTo>
                  <a:lnTo>
                    <a:pt x="500" y="577"/>
                  </a:lnTo>
                  <a:lnTo>
                    <a:pt x="490" y="580"/>
                  </a:lnTo>
                  <a:lnTo>
                    <a:pt x="481" y="582"/>
                  </a:lnTo>
                  <a:lnTo>
                    <a:pt x="481" y="480"/>
                  </a:lnTo>
                  <a:close/>
                  <a:moveTo>
                    <a:pt x="481" y="319"/>
                  </a:moveTo>
                  <a:lnTo>
                    <a:pt x="490" y="321"/>
                  </a:lnTo>
                  <a:lnTo>
                    <a:pt x="500" y="325"/>
                  </a:lnTo>
                  <a:lnTo>
                    <a:pt x="508" y="328"/>
                  </a:lnTo>
                  <a:lnTo>
                    <a:pt x="517" y="332"/>
                  </a:lnTo>
                  <a:lnTo>
                    <a:pt x="524" y="338"/>
                  </a:lnTo>
                  <a:lnTo>
                    <a:pt x="532" y="343"/>
                  </a:lnTo>
                  <a:lnTo>
                    <a:pt x="539" y="348"/>
                  </a:lnTo>
                  <a:lnTo>
                    <a:pt x="547" y="355"/>
                  </a:lnTo>
                  <a:lnTo>
                    <a:pt x="553" y="362"/>
                  </a:lnTo>
                  <a:lnTo>
                    <a:pt x="559" y="370"/>
                  </a:lnTo>
                  <a:lnTo>
                    <a:pt x="564" y="377"/>
                  </a:lnTo>
                  <a:lnTo>
                    <a:pt x="569" y="385"/>
                  </a:lnTo>
                  <a:lnTo>
                    <a:pt x="574" y="393"/>
                  </a:lnTo>
                  <a:lnTo>
                    <a:pt x="577" y="402"/>
                  </a:lnTo>
                  <a:lnTo>
                    <a:pt x="580" y="412"/>
                  </a:lnTo>
                  <a:lnTo>
                    <a:pt x="582" y="420"/>
                  </a:lnTo>
                  <a:lnTo>
                    <a:pt x="481" y="420"/>
                  </a:lnTo>
                  <a:lnTo>
                    <a:pt x="481" y="319"/>
                  </a:lnTo>
                  <a:close/>
                  <a:moveTo>
                    <a:pt x="421" y="258"/>
                  </a:moveTo>
                  <a:lnTo>
                    <a:pt x="405" y="260"/>
                  </a:lnTo>
                  <a:lnTo>
                    <a:pt x="390" y="265"/>
                  </a:lnTo>
                  <a:lnTo>
                    <a:pt x="376" y="270"/>
                  </a:lnTo>
                  <a:lnTo>
                    <a:pt x="362" y="276"/>
                  </a:lnTo>
                  <a:lnTo>
                    <a:pt x="348" y="284"/>
                  </a:lnTo>
                  <a:lnTo>
                    <a:pt x="336" y="293"/>
                  </a:lnTo>
                  <a:lnTo>
                    <a:pt x="324" y="302"/>
                  </a:lnTo>
                  <a:lnTo>
                    <a:pt x="313" y="313"/>
                  </a:lnTo>
                  <a:lnTo>
                    <a:pt x="302" y="324"/>
                  </a:lnTo>
                  <a:lnTo>
                    <a:pt x="294" y="335"/>
                  </a:lnTo>
                  <a:lnTo>
                    <a:pt x="285" y="348"/>
                  </a:lnTo>
                  <a:lnTo>
                    <a:pt x="278" y="361"/>
                  </a:lnTo>
                  <a:lnTo>
                    <a:pt x="271" y="375"/>
                  </a:lnTo>
                  <a:lnTo>
                    <a:pt x="266" y="390"/>
                  </a:lnTo>
                  <a:lnTo>
                    <a:pt x="262" y="405"/>
                  </a:lnTo>
                  <a:lnTo>
                    <a:pt x="258" y="420"/>
                  </a:lnTo>
                  <a:lnTo>
                    <a:pt x="137" y="420"/>
                  </a:lnTo>
                  <a:lnTo>
                    <a:pt x="138" y="406"/>
                  </a:lnTo>
                  <a:lnTo>
                    <a:pt x="140" y="392"/>
                  </a:lnTo>
                  <a:lnTo>
                    <a:pt x="144" y="379"/>
                  </a:lnTo>
                  <a:lnTo>
                    <a:pt x="147" y="365"/>
                  </a:lnTo>
                  <a:lnTo>
                    <a:pt x="151" y="353"/>
                  </a:lnTo>
                  <a:lnTo>
                    <a:pt x="155" y="340"/>
                  </a:lnTo>
                  <a:lnTo>
                    <a:pt x="161" y="327"/>
                  </a:lnTo>
                  <a:lnTo>
                    <a:pt x="166" y="315"/>
                  </a:lnTo>
                  <a:lnTo>
                    <a:pt x="173" y="303"/>
                  </a:lnTo>
                  <a:lnTo>
                    <a:pt x="179" y="291"/>
                  </a:lnTo>
                  <a:lnTo>
                    <a:pt x="187" y="280"/>
                  </a:lnTo>
                  <a:lnTo>
                    <a:pt x="194" y="269"/>
                  </a:lnTo>
                  <a:lnTo>
                    <a:pt x="202" y="258"/>
                  </a:lnTo>
                  <a:lnTo>
                    <a:pt x="210" y="247"/>
                  </a:lnTo>
                  <a:lnTo>
                    <a:pt x="219" y="237"/>
                  </a:lnTo>
                  <a:lnTo>
                    <a:pt x="228" y="227"/>
                  </a:lnTo>
                  <a:lnTo>
                    <a:pt x="238" y="219"/>
                  </a:lnTo>
                  <a:lnTo>
                    <a:pt x="248" y="210"/>
                  </a:lnTo>
                  <a:lnTo>
                    <a:pt x="258" y="201"/>
                  </a:lnTo>
                  <a:lnTo>
                    <a:pt x="269" y="193"/>
                  </a:lnTo>
                  <a:lnTo>
                    <a:pt x="280" y="185"/>
                  </a:lnTo>
                  <a:lnTo>
                    <a:pt x="292" y="179"/>
                  </a:lnTo>
                  <a:lnTo>
                    <a:pt x="303" y="172"/>
                  </a:lnTo>
                  <a:lnTo>
                    <a:pt x="315" y="166"/>
                  </a:lnTo>
                  <a:lnTo>
                    <a:pt x="328" y="161"/>
                  </a:lnTo>
                  <a:lnTo>
                    <a:pt x="340" y="155"/>
                  </a:lnTo>
                  <a:lnTo>
                    <a:pt x="353" y="151"/>
                  </a:lnTo>
                  <a:lnTo>
                    <a:pt x="367" y="147"/>
                  </a:lnTo>
                  <a:lnTo>
                    <a:pt x="380" y="143"/>
                  </a:lnTo>
                  <a:lnTo>
                    <a:pt x="393" y="140"/>
                  </a:lnTo>
                  <a:lnTo>
                    <a:pt x="407" y="138"/>
                  </a:lnTo>
                  <a:lnTo>
                    <a:pt x="421" y="137"/>
                  </a:lnTo>
                  <a:lnTo>
                    <a:pt x="421" y="258"/>
                  </a:lnTo>
                  <a:close/>
                  <a:moveTo>
                    <a:pt x="421" y="420"/>
                  </a:moveTo>
                  <a:lnTo>
                    <a:pt x="319" y="420"/>
                  </a:lnTo>
                  <a:lnTo>
                    <a:pt x="322" y="412"/>
                  </a:lnTo>
                  <a:lnTo>
                    <a:pt x="325" y="402"/>
                  </a:lnTo>
                  <a:lnTo>
                    <a:pt x="328" y="393"/>
                  </a:lnTo>
                  <a:lnTo>
                    <a:pt x="332" y="385"/>
                  </a:lnTo>
                  <a:lnTo>
                    <a:pt x="338" y="377"/>
                  </a:lnTo>
                  <a:lnTo>
                    <a:pt x="343" y="370"/>
                  </a:lnTo>
                  <a:lnTo>
                    <a:pt x="350" y="362"/>
                  </a:lnTo>
                  <a:lnTo>
                    <a:pt x="356" y="355"/>
                  </a:lnTo>
                  <a:lnTo>
                    <a:pt x="362" y="348"/>
                  </a:lnTo>
                  <a:lnTo>
                    <a:pt x="370" y="343"/>
                  </a:lnTo>
                  <a:lnTo>
                    <a:pt x="377" y="338"/>
                  </a:lnTo>
                  <a:lnTo>
                    <a:pt x="385" y="332"/>
                  </a:lnTo>
                  <a:lnTo>
                    <a:pt x="393" y="328"/>
                  </a:lnTo>
                  <a:lnTo>
                    <a:pt x="402" y="325"/>
                  </a:lnTo>
                  <a:lnTo>
                    <a:pt x="412" y="321"/>
                  </a:lnTo>
                  <a:lnTo>
                    <a:pt x="421" y="319"/>
                  </a:lnTo>
                  <a:lnTo>
                    <a:pt x="421" y="420"/>
                  </a:lnTo>
                  <a:close/>
                  <a:moveTo>
                    <a:pt x="421" y="582"/>
                  </a:moveTo>
                  <a:lnTo>
                    <a:pt x="412" y="580"/>
                  </a:lnTo>
                  <a:lnTo>
                    <a:pt x="402" y="577"/>
                  </a:lnTo>
                  <a:lnTo>
                    <a:pt x="393" y="572"/>
                  </a:lnTo>
                  <a:lnTo>
                    <a:pt x="385" y="568"/>
                  </a:lnTo>
                  <a:lnTo>
                    <a:pt x="377" y="564"/>
                  </a:lnTo>
                  <a:lnTo>
                    <a:pt x="370" y="558"/>
                  </a:lnTo>
                  <a:lnTo>
                    <a:pt x="362" y="552"/>
                  </a:lnTo>
                  <a:lnTo>
                    <a:pt x="356" y="546"/>
                  </a:lnTo>
                  <a:lnTo>
                    <a:pt x="350" y="539"/>
                  </a:lnTo>
                  <a:lnTo>
                    <a:pt x="343" y="532"/>
                  </a:lnTo>
                  <a:lnTo>
                    <a:pt x="338" y="524"/>
                  </a:lnTo>
                  <a:lnTo>
                    <a:pt x="332" y="517"/>
                  </a:lnTo>
                  <a:lnTo>
                    <a:pt x="328" y="508"/>
                  </a:lnTo>
                  <a:lnTo>
                    <a:pt x="325" y="499"/>
                  </a:lnTo>
                  <a:lnTo>
                    <a:pt x="322" y="490"/>
                  </a:lnTo>
                  <a:lnTo>
                    <a:pt x="319" y="480"/>
                  </a:lnTo>
                  <a:lnTo>
                    <a:pt x="421" y="480"/>
                  </a:lnTo>
                  <a:lnTo>
                    <a:pt x="421" y="582"/>
                  </a:lnTo>
                  <a:close/>
                  <a:moveTo>
                    <a:pt x="421" y="764"/>
                  </a:moveTo>
                  <a:lnTo>
                    <a:pt x="407" y="763"/>
                  </a:lnTo>
                  <a:lnTo>
                    <a:pt x="393" y="761"/>
                  </a:lnTo>
                  <a:lnTo>
                    <a:pt x="380" y="758"/>
                  </a:lnTo>
                  <a:lnTo>
                    <a:pt x="367" y="755"/>
                  </a:lnTo>
                  <a:lnTo>
                    <a:pt x="353" y="750"/>
                  </a:lnTo>
                  <a:lnTo>
                    <a:pt x="340" y="746"/>
                  </a:lnTo>
                  <a:lnTo>
                    <a:pt x="328" y="741"/>
                  </a:lnTo>
                  <a:lnTo>
                    <a:pt x="315" y="735"/>
                  </a:lnTo>
                  <a:lnTo>
                    <a:pt x="303" y="729"/>
                  </a:lnTo>
                  <a:lnTo>
                    <a:pt x="292" y="723"/>
                  </a:lnTo>
                  <a:lnTo>
                    <a:pt x="280" y="715"/>
                  </a:lnTo>
                  <a:lnTo>
                    <a:pt x="269" y="707"/>
                  </a:lnTo>
                  <a:lnTo>
                    <a:pt x="258" y="700"/>
                  </a:lnTo>
                  <a:lnTo>
                    <a:pt x="248" y="691"/>
                  </a:lnTo>
                  <a:lnTo>
                    <a:pt x="238" y="683"/>
                  </a:lnTo>
                  <a:lnTo>
                    <a:pt x="228" y="673"/>
                  </a:lnTo>
                  <a:lnTo>
                    <a:pt x="219" y="664"/>
                  </a:lnTo>
                  <a:lnTo>
                    <a:pt x="210" y="654"/>
                  </a:lnTo>
                  <a:lnTo>
                    <a:pt x="202" y="643"/>
                  </a:lnTo>
                  <a:lnTo>
                    <a:pt x="194" y="632"/>
                  </a:lnTo>
                  <a:lnTo>
                    <a:pt x="187" y="622"/>
                  </a:lnTo>
                  <a:lnTo>
                    <a:pt x="179" y="610"/>
                  </a:lnTo>
                  <a:lnTo>
                    <a:pt x="173" y="598"/>
                  </a:lnTo>
                  <a:lnTo>
                    <a:pt x="166" y="586"/>
                  </a:lnTo>
                  <a:lnTo>
                    <a:pt x="161" y="573"/>
                  </a:lnTo>
                  <a:lnTo>
                    <a:pt x="155" y="562"/>
                  </a:lnTo>
                  <a:lnTo>
                    <a:pt x="151" y="549"/>
                  </a:lnTo>
                  <a:lnTo>
                    <a:pt x="147" y="535"/>
                  </a:lnTo>
                  <a:lnTo>
                    <a:pt x="144" y="522"/>
                  </a:lnTo>
                  <a:lnTo>
                    <a:pt x="140" y="508"/>
                  </a:lnTo>
                  <a:lnTo>
                    <a:pt x="138" y="494"/>
                  </a:lnTo>
                  <a:lnTo>
                    <a:pt x="137" y="480"/>
                  </a:lnTo>
                  <a:lnTo>
                    <a:pt x="258" y="480"/>
                  </a:lnTo>
                  <a:lnTo>
                    <a:pt x="262" y="496"/>
                  </a:lnTo>
                  <a:lnTo>
                    <a:pt x="266" y="511"/>
                  </a:lnTo>
                  <a:lnTo>
                    <a:pt x="271" y="525"/>
                  </a:lnTo>
                  <a:lnTo>
                    <a:pt x="278" y="539"/>
                  </a:lnTo>
                  <a:lnTo>
                    <a:pt x="285" y="553"/>
                  </a:lnTo>
                  <a:lnTo>
                    <a:pt x="294" y="565"/>
                  </a:lnTo>
                  <a:lnTo>
                    <a:pt x="302" y="578"/>
                  </a:lnTo>
                  <a:lnTo>
                    <a:pt x="313" y="588"/>
                  </a:lnTo>
                  <a:lnTo>
                    <a:pt x="324" y="599"/>
                  </a:lnTo>
                  <a:lnTo>
                    <a:pt x="336" y="608"/>
                  </a:lnTo>
                  <a:lnTo>
                    <a:pt x="348" y="616"/>
                  </a:lnTo>
                  <a:lnTo>
                    <a:pt x="362" y="624"/>
                  </a:lnTo>
                  <a:lnTo>
                    <a:pt x="376" y="630"/>
                  </a:lnTo>
                  <a:lnTo>
                    <a:pt x="390" y="636"/>
                  </a:lnTo>
                  <a:lnTo>
                    <a:pt x="405" y="640"/>
                  </a:lnTo>
                  <a:lnTo>
                    <a:pt x="421" y="643"/>
                  </a:lnTo>
                  <a:lnTo>
                    <a:pt x="421" y="764"/>
                  </a:lnTo>
                  <a:close/>
                  <a:moveTo>
                    <a:pt x="857" y="420"/>
                  </a:moveTo>
                  <a:lnTo>
                    <a:pt x="826" y="420"/>
                  </a:lnTo>
                  <a:lnTo>
                    <a:pt x="824" y="403"/>
                  </a:lnTo>
                  <a:lnTo>
                    <a:pt x="821" y="387"/>
                  </a:lnTo>
                  <a:lnTo>
                    <a:pt x="818" y="370"/>
                  </a:lnTo>
                  <a:lnTo>
                    <a:pt x="814" y="354"/>
                  </a:lnTo>
                  <a:lnTo>
                    <a:pt x="810" y="338"/>
                  </a:lnTo>
                  <a:lnTo>
                    <a:pt x="804" y="321"/>
                  </a:lnTo>
                  <a:lnTo>
                    <a:pt x="798" y="306"/>
                  </a:lnTo>
                  <a:lnTo>
                    <a:pt x="791" y="291"/>
                  </a:lnTo>
                  <a:lnTo>
                    <a:pt x="784" y="276"/>
                  </a:lnTo>
                  <a:lnTo>
                    <a:pt x="776" y="263"/>
                  </a:lnTo>
                  <a:lnTo>
                    <a:pt x="768" y="249"/>
                  </a:lnTo>
                  <a:lnTo>
                    <a:pt x="758" y="235"/>
                  </a:lnTo>
                  <a:lnTo>
                    <a:pt x="748" y="222"/>
                  </a:lnTo>
                  <a:lnTo>
                    <a:pt x="739" y="209"/>
                  </a:lnTo>
                  <a:lnTo>
                    <a:pt x="728" y="197"/>
                  </a:lnTo>
                  <a:lnTo>
                    <a:pt x="716" y="185"/>
                  </a:lnTo>
                  <a:lnTo>
                    <a:pt x="705" y="174"/>
                  </a:lnTo>
                  <a:lnTo>
                    <a:pt x="693" y="163"/>
                  </a:lnTo>
                  <a:lnTo>
                    <a:pt x="680" y="153"/>
                  </a:lnTo>
                  <a:lnTo>
                    <a:pt x="667" y="143"/>
                  </a:lnTo>
                  <a:lnTo>
                    <a:pt x="653" y="134"/>
                  </a:lnTo>
                  <a:lnTo>
                    <a:pt x="639" y="125"/>
                  </a:lnTo>
                  <a:lnTo>
                    <a:pt x="625" y="118"/>
                  </a:lnTo>
                  <a:lnTo>
                    <a:pt x="610" y="110"/>
                  </a:lnTo>
                  <a:lnTo>
                    <a:pt x="595" y="104"/>
                  </a:lnTo>
                  <a:lnTo>
                    <a:pt x="580" y="97"/>
                  </a:lnTo>
                  <a:lnTo>
                    <a:pt x="564" y="92"/>
                  </a:lnTo>
                  <a:lnTo>
                    <a:pt x="548" y="88"/>
                  </a:lnTo>
                  <a:lnTo>
                    <a:pt x="532" y="83"/>
                  </a:lnTo>
                  <a:lnTo>
                    <a:pt x="515" y="80"/>
                  </a:lnTo>
                  <a:lnTo>
                    <a:pt x="499" y="78"/>
                  </a:lnTo>
                  <a:lnTo>
                    <a:pt x="481" y="76"/>
                  </a:lnTo>
                  <a:lnTo>
                    <a:pt x="481" y="30"/>
                  </a:lnTo>
                  <a:lnTo>
                    <a:pt x="480" y="23"/>
                  </a:lnTo>
                  <a:lnTo>
                    <a:pt x="478" y="18"/>
                  </a:lnTo>
                  <a:lnTo>
                    <a:pt x="476" y="13"/>
                  </a:lnTo>
                  <a:lnTo>
                    <a:pt x="472" y="8"/>
                  </a:lnTo>
                  <a:lnTo>
                    <a:pt x="467" y="5"/>
                  </a:lnTo>
                  <a:lnTo>
                    <a:pt x="463" y="2"/>
                  </a:lnTo>
                  <a:lnTo>
                    <a:pt x="457" y="1"/>
                  </a:lnTo>
                  <a:lnTo>
                    <a:pt x="451" y="0"/>
                  </a:lnTo>
                  <a:lnTo>
                    <a:pt x="445" y="1"/>
                  </a:lnTo>
                  <a:lnTo>
                    <a:pt x="440" y="2"/>
                  </a:lnTo>
                  <a:lnTo>
                    <a:pt x="434" y="5"/>
                  </a:lnTo>
                  <a:lnTo>
                    <a:pt x="430" y="8"/>
                  </a:lnTo>
                  <a:lnTo>
                    <a:pt x="426" y="13"/>
                  </a:lnTo>
                  <a:lnTo>
                    <a:pt x="424" y="18"/>
                  </a:lnTo>
                  <a:lnTo>
                    <a:pt x="421" y="23"/>
                  </a:lnTo>
                  <a:lnTo>
                    <a:pt x="421" y="30"/>
                  </a:lnTo>
                  <a:lnTo>
                    <a:pt x="421" y="76"/>
                  </a:lnTo>
                  <a:lnTo>
                    <a:pt x="404" y="78"/>
                  </a:lnTo>
                  <a:lnTo>
                    <a:pt x="387" y="80"/>
                  </a:lnTo>
                  <a:lnTo>
                    <a:pt x="371" y="83"/>
                  </a:lnTo>
                  <a:lnTo>
                    <a:pt x="354" y="88"/>
                  </a:lnTo>
                  <a:lnTo>
                    <a:pt x="338" y="92"/>
                  </a:lnTo>
                  <a:lnTo>
                    <a:pt x="323" y="97"/>
                  </a:lnTo>
                  <a:lnTo>
                    <a:pt x="307" y="104"/>
                  </a:lnTo>
                  <a:lnTo>
                    <a:pt x="292" y="110"/>
                  </a:lnTo>
                  <a:lnTo>
                    <a:pt x="278" y="118"/>
                  </a:lnTo>
                  <a:lnTo>
                    <a:pt x="263" y="125"/>
                  </a:lnTo>
                  <a:lnTo>
                    <a:pt x="249" y="134"/>
                  </a:lnTo>
                  <a:lnTo>
                    <a:pt x="236" y="143"/>
                  </a:lnTo>
                  <a:lnTo>
                    <a:pt x="222" y="153"/>
                  </a:lnTo>
                  <a:lnTo>
                    <a:pt x="209" y="163"/>
                  </a:lnTo>
                  <a:lnTo>
                    <a:pt x="197" y="174"/>
                  </a:lnTo>
                  <a:lnTo>
                    <a:pt x="185" y="185"/>
                  </a:lnTo>
                  <a:lnTo>
                    <a:pt x="175" y="197"/>
                  </a:lnTo>
                  <a:lnTo>
                    <a:pt x="164" y="209"/>
                  </a:lnTo>
                  <a:lnTo>
                    <a:pt x="153" y="222"/>
                  </a:lnTo>
                  <a:lnTo>
                    <a:pt x="144" y="235"/>
                  </a:lnTo>
                  <a:lnTo>
                    <a:pt x="135" y="249"/>
                  </a:lnTo>
                  <a:lnTo>
                    <a:pt x="126" y="263"/>
                  </a:lnTo>
                  <a:lnTo>
                    <a:pt x="118" y="276"/>
                  </a:lnTo>
                  <a:lnTo>
                    <a:pt x="110" y="291"/>
                  </a:lnTo>
                  <a:lnTo>
                    <a:pt x="104" y="306"/>
                  </a:lnTo>
                  <a:lnTo>
                    <a:pt x="99" y="321"/>
                  </a:lnTo>
                  <a:lnTo>
                    <a:pt x="93" y="338"/>
                  </a:lnTo>
                  <a:lnTo>
                    <a:pt x="88" y="354"/>
                  </a:lnTo>
                  <a:lnTo>
                    <a:pt x="85" y="370"/>
                  </a:lnTo>
                  <a:lnTo>
                    <a:pt x="81" y="387"/>
                  </a:lnTo>
                  <a:lnTo>
                    <a:pt x="78" y="403"/>
                  </a:lnTo>
                  <a:lnTo>
                    <a:pt x="77" y="420"/>
                  </a:lnTo>
                  <a:lnTo>
                    <a:pt x="30" y="420"/>
                  </a:lnTo>
                  <a:lnTo>
                    <a:pt x="25" y="421"/>
                  </a:lnTo>
                  <a:lnTo>
                    <a:pt x="18" y="423"/>
                  </a:lnTo>
                  <a:lnTo>
                    <a:pt x="14" y="425"/>
                  </a:lnTo>
                  <a:lnTo>
                    <a:pt x="8" y="430"/>
                  </a:lnTo>
                  <a:lnTo>
                    <a:pt x="5" y="434"/>
                  </a:lnTo>
                  <a:lnTo>
                    <a:pt x="2" y="439"/>
                  </a:lnTo>
                  <a:lnTo>
                    <a:pt x="1" y="445"/>
                  </a:lnTo>
                  <a:lnTo>
                    <a:pt x="0" y="450"/>
                  </a:lnTo>
                  <a:lnTo>
                    <a:pt x="1" y="457"/>
                  </a:lnTo>
                  <a:lnTo>
                    <a:pt x="2" y="462"/>
                  </a:lnTo>
                  <a:lnTo>
                    <a:pt x="5" y="467"/>
                  </a:lnTo>
                  <a:lnTo>
                    <a:pt x="8" y="472"/>
                  </a:lnTo>
                  <a:lnTo>
                    <a:pt x="14" y="476"/>
                  </a:lnTo>
                  <a:lnTo>
                    <a:pt x="18" y="478"/>
                  </a:lnTo>
                  <a:lnTo>
                    <a:pt x="25" y="480"/>
                  </a:lnTo>
                  <a:lnTo>
                    <a:pt x="30" y="480"/>
                  </a:lnTo>
                  <a:lnTo>
                    <a:pt x="77" y="480"/>
                  </a:lnTo>
                  <a:lnTo>
                    <a:pt x="78" y="497"/>
                  </a:lnTo>
                  <a:lnTo>
                    <a:pt x="81" y="514"/>
                  </a:lnTo>
                  <a:lnTo>
                    <a:pt x="85" y="531"/>
                  </a:lnTo>
                  <a:lnTo>
                    <a:pt x="88" y="548"/>
                  </a:lnTo>
                  <a:lnTo>
                    <a:pt x="93" y="564"/>
                  </a:lnTo>
                  <a:lnTo>
                    <a:pt x="99" y="579"/>
                  </a:lnTo>
                  <a:lnTo>
                    <a:pt x="104" y="595"/>
                  </a:lnTo>
                  <a:lnTo>
                    <a:pt x="110" y="610"/>
                  </a:lnTo>
                  <a:lnTo>
                    <a:pt x="118" y="624"/>
                  </a:lnTo>
                  <a:lnTo>
                    <a:pt x="126" y="639"/>
                  </a:lnTo>
                  <a:lnTo>
                    <a:pt x="135" y="653"/>
                  </a:lnTo>
                  <a:lnTo>
                    <a:pt x="144" y="666"/>
                  </a:lnTo>
                  <a:lnTo>
                    <a:pt x="153" y="680"/>
                  </a:lnTo>
                  <a:lnTo>
                    <a:pt x="164" y="692"/>
                  </a:lnTo>
                  <a:lnTo>
                    <a:pt x="175" y="704"/>
                  </a:lnTo>
                  <a:lnTo>
                    <a:pt x="185" y="716"/>
                  </a:lnTo>
                  <a:lnTo>
                    <a:pt x="197" y="727"/>
                  </a:lnTo>
                  <a:lnTo>
                    <a:pt x="209" y="738"/>
                  </a:lnTo>
                  <a:lnTo>
                    <a:pt x="222" y="748"/>
                  </a:lnTo>
                  <a:lnTo>
                    <a:pt x="236" y="758"/>
                  </a:lnTo>
                  <a:lnTo>
                    <a:pt x="249" y="766"/>
                  </a:lnTo>
                  <a:lnTo>
                    <a:pt x="263" y="775"/>
                  </a:lnTo>
                  <a:lnTo>
                    <a:pt x="278" y="784"/>
                  </a:lnTo>
                  <a:lnTo>
                    <a:pt x="292" y="791"/>
                  </a:lnTo>
                  <a:lnTo>
                    <a:pt x="307" y="798"/>
                  </a:lnTo>
                  <a:lnTo>
                    <a:pt x="323" y="803"/>
                  </a:lnTo>
                  <a:lnTo>
                    <a:pt x="338" y="808"/>
                  </a:lnTo>
                  <a:lnTo>
                    <a:pt x="354" y="814"/>
                  </a:lnTo>
                  <a:lnTo>
                    <a:pt x="371" y="817"/>
                  </a:lnTo>
                  <a:lnTo>
                    <a:pt x="387" y="820"/>
                  </a:lnTo>
                  <a:lnTo>
                    <a:pt x="404" y="823"/>
                  </a:lnTo>
                  <a:lnTo>
                    <a:pt x="421" y="824"/>
                  </a:lnTo>
                  <a:lnTo>
                    <a:pt x="421" y="872"/>
                  </a:lnTo>
                  <a:lnTo>
                    <a:pt x="421" y="877"/>
                  </a:lnTo>
                  <a:lnTo>
                    <a:pt x="424" y="883"/>
                  </a:lnTo>
                  <a:lnTo>
                    <a:pt x="426" y="888"/>
                  </a:lnTo>
                  <a:lnTo>
                    <a:pt x="430" y="892"/>
                  </a:lnTo>
                  <a:lnTo>
                    <a:pt x="434" y="896"/>
                  </a:lnTo>
                  <a:lnTo>
                    <a:pt x="440" y="899"/>
                  </a:lnTo>
                  <a:lnTo>
                    <a:pt x="445" y="900"/>
                  </a:lnTo>
                  <a:lnTo>
                    <a:pt x="451" y="902"/>
                  </a:lnTo>
                  <a:lnTo>
                    <a:pt x="457" y="900"/>
                  </a:lnTo>
                  <a:lnTo>
                    <a:pt x="463" y="898"/>
                  </a:lnTo>
                  <a:lnTo>
                    <a:pt x="467" y="896"/>
                  </a:lnTo>
                  <a:lnTo>
                    <a:pt x="472" y="892"/>
                  </a:lnTo>
                  <a:lnTo>
                    <a:pt x="476" y="888"/>
                  </a:lnTo>
                  <a:lnTo>
                    <a:pt x="478" y="883"/>
                  </a:lnTo>
                  <a:lnTo>
                    <a:pt x="480" y="877"/>
                  </a:lnTo>
                  <a:lnTo>
                    <a:pt x="481" y="872"/>
                  </a:lnTo>
                  <a:lnTo>
                    <a:pt x="481" y="824"/>
                  </a:lnTo>
                  <a:lnTo>
                    <a:pt x="499" y="823"/>
                  </a:lnTo>
                  <a:lnTo>
                    <a:pt x="515" y="820"/>
                  </a:lnTo>
                  <a:lnTo>
                    <a:pt x="532" y="817"/>
                  </a:lnTo>
                  <a:lnTo>
                    <a:pt x="548" y="814"/>
                  </a:lnTo>
                  <a:lnTo>
                    <a:pt x="564" y="808"/>
                  </a:lnTo>
                  <a:lnTo>
                    <a:pt x="580" y="803"/>
                  </a:lnTo>
                  <a:lnTo>
                    <a:pt x="595" y="798"/>
                  </a:lnTo>
                  <a:lnTo>
                    <a:pt x="610" y="791"/>
                  </a:lnTo>
                  <a:lnTo>
                    <a:pt x="625" y="784"/>
                  </a:lnTo>
                  <a:lnTo>
                    <a:pt x="639" y="775"/>
                  </a:lnTo>
                  <a:lnTo>
                    <a:pt x="653" y="766"/>
                  </a:lnTo>
                  <a:lnTo>
                    <a:pt x="667" y="758"/>
                  </a:lnTo>
                  <a:lnTo>
                    <a:pt x="680" y="748"/>
                  </a:lnTo>
                  <a:lnTo>
                    <a:pt x="693" y="738"/>
                  </a:lnTo>
                  <a:lnTo>
                    <a:pt x="705" y="727"/>
                  </a:lnTo>
                  <a:lnTo>
                    <a:pt x="716" y="716"/>
                  </a:lnTo>
                  <a:lnTo>
                    <a:pt x="728" y="704"/>
                  </a:lnTo>
                  <a:lnTo>
                    <a:pt x="739" y="692"/>
                  </a:lnTo>
                  <a:lnTo>
                    <a:pt x="748" y="680"/>
                  </a:lnTo>
                  <a:lnTo>
                    <a:pt x="758" y="666"/>
                  </a:lnTo>
                  <a:lnTo>
                    <a:pt x="768" y="653"/>
                  </a:lnTo>
                  <a:lnTo>
                    <a:pt x="776" y="639"/>
                  </a:lnTo>
                  <a:lnTo>
                    <a:pt x="784" y="624"/>
                  </a:lnTo>
                  <a:lnTo>
                    <a:pt x="791" y="610"/>
                  </a:lnTo>
                  <a:lnTo>
                    <a:pt x="798" y="595"/>
                  </a:lnTo>
                  <a:lnTo>
                    <a:pt x="804" y="579"/>
                  </a:lnTo>
                  <a:lnTo>
                    <a:pt x="810" y="564"/>
                  </a:lnTo>
                  <a:lnTo>
                    <a:pt x="814" y="548"/>
                  </a:lnTo>
                  <a:lnTo>
                    <a:pt x="818" y="531"/>
                  </a:lnTo>
                  <a:lnTo>
                    <a:pt x="821" y="514"/>
                  </a:lnTo>
                  <a:lnTo>
                    <a:pt x="824" y="497"/>
                  </a:lnTo>
                  <a:lnTo>
                    <a:pt x="826" y="480"/>
                  </a:lnTo>
                  <a:lnTo>
                    <a:pt x="857" y="480"/>
                  </a:lnTo>
                  <a:lnTo>
                    <a:pt x="863" y="480"/>
                  </a:lnTo>
                  <a:lnTo>
                    <a:pt x="869" y="478"/>
                  </a:lnTo>
                  <a:lnTo>
                    <a:pt x="874" y="476"/>
                  </a:lnTo>
                  <a:lnTo>
                    <a:pt x="878" y="472"/>
                  </a:lnTo>
                  <a:lnTo>
                    <a:pt x="881" y="467"/>
                  </a:lnTo>
                  <a:lnTo>
                    <a:pt x="885" y="462"/>
                  </a:lnTo>
                  <a:lnTo>
                    <a:pt x="886" y="457"/>
                  </a:lnTo>
                  <a:lnTo>
                    <a:pt x="887" y="450"/>
                  </a:lnTo>
                  <a:lnTo>
                    <a:pt x="886" y="445"/>
                  </a:lnTo>
                  <a:lnTo>
                    <a:pt x="885" y="438"/>
                  </a:lnTo>
                  <a:lnTo>
                    <a:pt x="881" y="434"/>
                  </a:lnTo>
                  <a:lnTo>
                    <a:pt x="878" y="430"/>
                  </a:lnTo>
                  <a:lnTo>
                    <a:pt x="874" y="425"/>
                  </a:lnTo>
                  <a:lnTo>
                    <a:pt x="869" y="423"/>
                  </a:lnTo>
                  <a:lnTo>
                    <a:pt x="863" y="421"/>
                  </a:lnTo>
                  <a:lnTo>
                    <a:pt x="857" y="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g124d4d10378_0_435"/>
          <p:cNvGrpSpPr/>
          <p:nvPr/>
        </p:nvGrpSpPr>
        <p:grpSpPr>
          <a:xfrm>
            <a:off x="3825809" y="5466426"/>
            <a:ext cx="522158" cy="391865"/>
            <a:chOff x="2852048" y="5286375"/>
            <a:chExt cx="502800" cy="503100"/>
          </a:xfrm>
        </p:grpSpPr>
        <p:sp>
          <p:nvSpPr>
            <p:cNvPr id="145" name="Google Shape;145;g124d4d10378_0_435"/>
            <p:cNvSpPr/>
            <p:nvPr/>
          </p:nvSpPr>
          <p:spPr>
            <a:xfrm>
              <a:off x="2852048" y="5286375"/>
              <a:ext cx="502800" cy="50310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g124d4d10378_0_435"/>
            <p:cNvGrpSpPr/>
            <p:nvPr/>
          </p:nvGrpSpPr>
          <p:grpSpPr>
            <a:xfrm>
              <a:off x="2932653" y="5370755"/>
              <a:ext cx="341552" cy="334028"/>
              <a:chOff x="2676526" y="4681538"/>
              <a:chExt cx="360363" cy="352425"/>
            </a:xfrm>
          </p:grpSpPr>
          <p:sp>
            <p:nvSpPr>
              <p:cNvPr id="147" name="Google Shape;147;g124d4d10378_0_435"/>
              <p:cNvSpPr/>
              <p:nvPr/>
            </p:nvSpPr>
            <p:spPr>
              <a:xfrm>
                <a:off x="2676526" y="4794250"/>
                <a:ext cx="360363" cy="239713"/>
              </a:xfrm>
              <a:custGeom>
                <a:rect b="b" l="l" r="r" t="t"/>
                <a:pathLst>
                  <a:path extrusionOk="0" h="64" w="96">
                    <a:moveTo>
                      <a:pt x="94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6" y="2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7"/>
                      <a:pt x="67" y="16"/>
                      <a:pt x="66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2" y="17"/>
                      <a:pt x="52" y="18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3"/>
                      <a:pt x="43" y="32"/>
                      <a:pt x="42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8" y="33"/>
                      <a:pt x="28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49"/>
                      <a:pt x="19" y="48"/>
                      <a:pt x="18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0"/>
                      <a:pt x="0" y="61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5" y="64"/>
                      <a:pt x="96" y="63"/>
                      <a:pt x="96" y="62"/>
                    </a:cubicBezTo>
                    <a:cubicBezTo>
                      <a:pt x="96" y="61"/>
                      <a:pt x="95" y="60"/>
                      <a:pt x="94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g124d4d10378_0_435"/>
              <p:cNvSpPr/>
              <p:nvPr/>
            </p:nvSpPr>
            <p:spPr>
              <a:xfrm>
                <a:off x="2714626" y="4681538"/>
                <a:ext cx="285750" cy="203200"/>
              </a:xfrm>
              <a:custGeom>
                <a:rect b="b" l="l" r="r" t="t"/>
                <a:pathLst>
                  <a:path extrusionOk="0" h="54" w="76">
                    <a:moveTo>
                      <a:pt x="2" y="54"/>
                    </a:moveTo>
                    <a:cubicBezTo>
                      <a:pt x="2" y="54"/>
                      <a:pt x="3" y="54"/>
                      <a:pt x="3" y="54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1"/>
                      <a:pt x="71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3" y="22"/>
                      <a:pt x="74" y="21"/>
                      <a:pt x="74" y="20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3"/>
                      <a:pt x="75" y="2"/>
                      <a:pt x="74" y="2"/>
                    </a:cubicBezTo>
                    <a:cubicBezTo>
                      <a:pt x="74" y="2"/>
                      <a:pt x="58" y="0"/>
                      <a:pt x="58" y="0"/>
                    </a:cubicBezTo>
                    <a:cubicBezTo>
                      <a:pt x="57" y="0"/>
                      <a:pt x="56" y="1"/>
                      <a:pt x="56" y="2"/>
                    </a:cubicBezTo>
                    <a:cubicBezTo>
                      <a:pt x="56" y="3"/>
                      <a:pt x="57" y="4"/>
                      <a:pt x="58" y="4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51"/>
                      <a:pt x="0" y="52"/>
                      <a:pt x="0" y="53"/>
                    </a:cubicBezTo>
                    <a:cubicBezTo>
                      <a:pt x="1" y="54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" name="Google Shape;149;g124d4d10378_0_435"/>
          <p:cNvGrpSpPr/>
          <p:nvPr/>
        </p:nvGrpSpPr>
        <p:grpSpPr>
          <a:xfrm>
            <a:off x="642388" y="5466426"/>
            <a:ext cx="522158" cy="391865"/>
            <a:chOff x="496198" y="5286375"/>
            <a:chExt cx="502800" cy="503100"/>
          </a:xfrm>
        </p:grpSpPr>
        <p:sp>
          <p:nvSpPr>
            <p:cNvPr id="150" name="Google Shape;150;g124d4d10378_0_435"/>
            <p:cNvSpPr/>
            <p:nvPr/>
          </p:nvSpPr>
          <p:spPr>
            <a:xfrm>
              <a:off x="496198" y="5286375"/>
              <a:ext cx="502800" cy="50310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124d4d10378_0_435"/>
            <p:cNvSpPr/>
            <p:nvPr/>
          </p:nvSpPr>
          <p:spPr>
            <a:xfrm>
              <a:off x="560127" y="5346174"/>
              <a:ext cx="375062" cy="383472"/>
            </a:xfrm>
            <a:custGeom>
              <a:rect b="b" l="l" r="r" t="t"/>
              <a:pathLst>
                <a:path extrusionOk="0" h="96" w="94">
                  <a:moveTo>
                    <a:pt x="92" y="34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29"/>
                    <a:pt x="88" y="27"/>
                    <a:pt x="88" y="2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1"/>
                    <a:pt x="93" y="21"/>
                  </a:cubicBezTo>
                  <a:cubicBezTo>
                    <a:pt x="94" y="20"/>
                    <a:pt x="93" y="20"/>
                    <a:pt x="93" y="1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6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8" y="10"/>
                    <a:pt x="77" y="9"/>
                    <a:pt x="74" y="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4" y="0"/>
                    <a:pt x="7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8" y="1"/>
                    <a:pt x="58" y="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54" y="9"/>
                    <a:pt x="52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5" y="8"/>
                    <a:pt x="45" y="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0"/>
                    <a:pt x="39" y="21"/>
                  </a:cubicBezTo>
                  <a:cubicBezTo>
                    <a:pt x="39" y="21"/>
                    <a:pt x="39" y="22"/>
                    <a:pt x="40" y="22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7"/>
                    <a:pt x="44" y="29"/>
                    <a:pt x="44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5"/>
                    <a:pt x="39" y="35"/>
                  </a:cubicBezTo>
                  <a:cubicBezTo>
                    <a:pt x="38" y="36"/>
                    <a:pt x="38" y="36"/>
                    <a:pt x="39" y="3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8"/>
                    <a:pt x="46" y="48"/>
                    <a:pt x="46" y="48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0" y="50"/>
                    <a:pt x="39" y="49"/>
                    <a:pt x="36" y="4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1"/>
                    <a:pt x="36" y="40"/>
                    <a:pt x="34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8" y="48"/>
                    <a:pt x="16" y="49"/>
                    <a:pt x="14" y="51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7" y="48"/>
                    <a:pt x="7" y="4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0" y="60"/>
                    <a:pt x="1" y="61"/>
                  </a:cubicBezTo>
                  <a:cubicBezTo>
                    <a:pt x="1" y="61"/>
                    <a:pt x="1" y="62"/>
                    <a:pt x="2" y="62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6" y="69"/>
                    <a:pt x="6" y="71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6" y="87"/>
                    <a:pt x="18" y="88"/>
                    <a:pt x="20" y="89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1" y="96"/>
                    <a:pt x="22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5"/>
                    <a:pt x="36" y="9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9" y="87"/>
                    <a:pt x="40" y="86"/>
                    <a:pt x="42" y="85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7" y="88"/>
                    <a:pt x="47" y="88"/>
                    <a:pt x="48" y="88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6"/>
                    <a:pt x="55" y="75"/>
                    <a:pt x="54" y="74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69"/>
                    <a:pt x="50" y="67"/>
                    <a:pt x="50" y="65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5" y="62"/>
                    <a:pt x="55" y="61"/>
                    <a:pt x="55" y="61"/>
                  </a:cubicBezTo>
                  <a:cubicBezTo>
                    <a:pt x="56" y="60"/>
                    <a:pt x="55" y="60"/>
                    <a:pt x="55" y="5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8"/>
                    <a:pt x="49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4" y="47"/>
                    <a:pt x="56" y="48"/>
                    <a:pt x="58" y="4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5"/>
                    <a:pt x="59" y="56"/>
                    <a:pt x="60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56"/>
                    <a:pt x="74" y="55"/>
                    <a:pt x="74" y="5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7" y="47"/>
                    <a:pt x="78" y="46"/>
                    <a:pt x="80" y="45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7" y="48"/>
                    <a:pt x="87" y="48"/>
                    <a:pt x="87" y="4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6"/>
                    <a:pt x="93" y="35"/>
                    <a:pt x="92" y="34"/>
                  </a:cubicBezTo>
                  <a:close/>
                  <a:moveTo>
                    <a:pt x="28" y="78"/>
                  </a:moveTo>
                  <a:cubicBezTo>
                    <a:pt x="22" y="78"/>
                    <a:pt x="18" y="74"/>
                    <a:pt x="18" y="68"/>
                  </a:cubicBezTo>
                  <a:cubicBezTo>
                    <a:pt x="18" y="62"/>
                    <a:pt x="22" y="58"/>
                    <a:pt x="28" y="58"/>
                  </a:cubicBezTo>
                  <a:cubicBezTo>
                    <a:pt x="33" y="58"/>
                    <a:pt x="38" y="62"/>
                    <a:pt x="38" y="68"/>
                  </a:cubicBezTo>
                  <a:cubicBezTo>
                    <a:pt x="38" y="74"/>
                    <a:pt x="33" y="78"/>
                    <a:pt x="28" y="78"/>
                  </a:cubicBezTo>
                  <a:close/>
                  <a:moveTo>
                    <a:pt x="66" y="38"/>
                  </a:moveTo>
                  <a:cubicBezTo>
                    <a:pt x="60" y="38"/>
                    <a:pt x="56" y="34"/>
                    <a:pt x="56" y="28"/>
                  </a:cubicBezTo>
                  <a:cubicBezTo>
                    <a:pt x="56" y="22"/>
                    <a:pt x="60" y="18"/>
                    <a:pt x="66" y="18"/>
                  </a:cubicBezTo>
                  <a:cubicBezTo>
                    <a:pt x="71" y="18"/>
                    <a:pt x="76" y="22"/>
                    <a:pt x="76" y="28"/>
                  </a:cubicBezTo>
                  <a:cubicBezTo>
                    <a:pt x="76" y="34"/>
                    <a:pt x="71" y="38"/>
                    <a:pt x="66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2" name="Google Shape;152;g124d4d10378_0_435"/>
          <p:cNvCxnSpPr/>
          <p:nvPr/>
        </p:nvCxnSpPr>
        <p:spPr>
          <a:xfrm>
            <a:off x="1692760" y="5405730"/>
            <a:ext cx="0" cy="748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g124d4d10378_0_435"/>
          <p:cNvSpPr txBox="1"/>
          <p:nvPr>
            <p:ph idx="3" type="body"/>
          </p:nvPr>
        </p:nvSpPr>
        <p:spPr>
          <a:xfrm>
            <a:off x="592589" y="2565534"/>
            <a:ext cx="48873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None/>
              <a:defRPr b="0" sz="3400">
                <a:solidFill>
                  <a:srgbClr val="0C0C0C"/>
                </a:solidFill>
              </a:defRPr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g124d4d10378_0_435"/>
          <p:cNvSpPr txBox="1"/>
          <p:nvPr/>
        </p:nvSpPr>
        <p:spPr>
          <a:xfrm>
            <a:off x="41760" y="5899456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b="0" i="0" sz="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24d4d10378_0_435"/>
          <p:cNvSpPr txBox="1"/>
          <p:nvPr/>
        </p:nvSpPr>
        <p:spPr>
          <a:xfrm>
            <a:off x="1614867" y="5899456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b="0" i="0" sz="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24d4d10378_0_435"/>
          <p:cNvSpPr txBox="1"/>
          <p:nvPr/>
        </p:nvSpPr>
        <p:spPr>
          <a:xfrm>
            <a:off x="3193053" y="5899456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b="0" i="0" sz="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g124d4d10378_0_435"/>
          <p:cNvCxnSpPr/>
          <p:nvPr/>
        </p:nvCxnSpPr>
        <p:spPr>
          <a:xfrm>
            <a:off x="3292960" y="5405730"/>
            <a:ext cx="0" cy="748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Home" showMasterSp="0">
  <p:cSld name="7_Hom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fb028ff822_0_1501"/>
          <p:cNvSpPr/>
          <p:nvPr/>
        </p:nvSpPr>
        <p:spPr>
          <a:xfrm rot="2011468">
            <a:off x="414096" y="-2374834"/>
            <a:ext cx="6996916" cy="9312386"/>
          </a:xfrm>
          <a:custGeom>
            <a:rect b="b" l="l" r="r" t="t"/>
            <a:pathLst>
              <a:path extrusionOk="0" h="8040758" w="5832979">
                <a:moveTo>
                  <a:pt x="0" y="5149492"/>
                </a:moveTo>
                <a:lnTo>
                  <a:pt x="5832979" y="0"/>
                </a:lnTo>
                <a:lnTo>
                  <a:pt x="5832978" y="5144656"/>
                </a:lnTo>
                <a:lnTo>
                  <a:pt x="2552479" y="8040758"/>
                </a:lnTo>
                <a:lnTo>
                  <a:pt x="0" y="5149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gfb028ff822_0_15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645" y="1205203"/>
            <a:ext cx="7786623" cy="387034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fb028ff822_0_1501"/>
          <p:cNvSpPr/>
          <p:nvPr/>
        </p:nvSpPr>
        <p:spPr>
          <a:xfrm rot="2011468">
            <a:off x="1623651" y="-1821777"/>
            <a:ext cx="6996916" cy="6137672"/>
          </a:xfrm>
          <a:custGeom>
            <a:rect b="b" l="l" r="r" t="t"/>
            <a:pathLst>
              <a:path extrusionOk="0" h="5299559" w="5832979">
                <a:moveTo>
                  <a:pt x="0" y="5149494"/>
                </a:moveTo>
                <a:lnTo>
                  <a:pt x="5832979" y="0"/>
                </a:lnTo>
                <a:lnTo>
                  <a:pt x="5832979" y="267023"/>
                </a:lnTo>
                <a:lnTo>
                  <a:pt x="132481" y="5299559"/>
                </a:lnTo>
                <a:lnTo>
                  <a:pt x="0" y="5149494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fb028ff822_0_1501"/>
          <p:cNvSpPr/>
          <p:nvPr/>
        </p:nvSpPr>
        <p:spPr>
          <a:xfrm rot="2011468">
            <a:off x="898115" y="3119143"/>
            <a:ext cx="4088552" cy="3652724"/>
          </a:xfrm>
          <a:custGeom>
            <a:rect b="b" l="l" r="r" t="t"/>
            <a:pathLst>
              <a:path extrusionOk="0" h="3153936" w="3408421">
                <a:moveTo>
                  <a:pt x="0" y="3009036"/>
                </a:moveTo>
                <a:lnTo>
                  <a:pt x="3408421" y="0"/>
                </a:lnTo>
                <a:lnTo>
                  <a:pt x="3408421" y="257835"/>
                </a:lnTo>
                <a:lnTo>
                  <a:pt x="127922" y="3153936"/>
                </a:lnTo>
                <a:lnTo>
                  <a:pt x="0" y="3009036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fb028ff822_0_1501"/>
          <p:cNvSpPr/>
          <p:nvPr/>
        </p:nvSpPr>
        <p:spPr>
          <a:xfrm>
            <a:off x="0" y="2276461"/>
            <a:ext cx="7470548" cy="1764999"/>
          </a:xfrm>
          <a:custGeom>
            <a:rect b="b" l="l" r="r" t="t"/>
            <a:pathLst>
              <a:path extrusionOk="0" h="1764999" w="5606415">
                <a:moveTo>
                  <a:pt x="0" y="0"/>
                </a:moveTo>
                <a:lnTo>
                  <a:pt x="5606415" y="0"/>
                </a:lnTo>
                <a:lnTo>
                  <a:pt x="4048231" y="1764999"/>
                </a:lnTo>
                <a:lnTo>
                  <a:pt x="0" y="1764999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gfb028ff822_0_1501"/>
          <p:cNvSpPr/>
          <p:nvPr/>
        </p:nvSpPr>
        <p:spPr>
          <a:xfrm>
            <a:off x="4764584" y="2159301"/>
            <a:ext cx="7422773" cy="4123236"/>
          </a:xfrm>
          <a:custGeom>
            <a:rect b="b" l="l" r="r" t="t"/>
            <a:pathLst>
              <a:path extrusionOk="0" h="4123236" w="5570561">
                <a:moveTo>
                  <a:pt x="3632899" y="0"/>
                </a:moveTo>
                <a:lnTo>
                  <a:pt x="5570561" y="1"/>
                </a:lnTo>
                <a:lnTo>
                  <a:pt x="5570561" y="4123236"/>
                </a:lnTo>
                <a:lnTo>
                  <a:pt x="0" y="4123236"/>
                </a:lnTo>
                <a:lnTo>
                  <a:pt x="3632899" y="0"/>
                </a:lnTo>
                <a:close/>
              </a:path>
            </a:pathLst>
          </a:custGeom>
          <a:solidFill>
            <a:srgbClr val="00529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gfb028ff822_0_15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589" y="643623"/>
            <a:ext cx="1862141" cy="2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fb028ff822_0_1501"/>
          <p:cNvSpPr txBox="1"/>
          <p:nvPr/>
        </p:nvSpPr>
        <p:spPr>
          <a:xfrm>
            <a:off x="488760" y="6463103"/>
            <a:ext cx="4310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 has been the industry's standard dummy </a:t>
            </a:r>
            <a:endParaRPr b="0" i="0" sz="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fb028ff822_0_1501"/>
          <p:cNvSpPr txBox="1"/>
          <p:nvPr>
            <p:ph idx="1" type="body"/>
          </p:nvPr>
        </p:nvSpPr>
        <p:spPr>
          <a:xfrm>
            <a:off x="7950200" y="2964181"/>
            <a:ext cx="36111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fb028ff822_0_1501"/>
          <p:cNvSpPr txBox="1"/>
          <p:nvPr>
            <p:ph idx="2" type="body"/>
          </p:nvPr>
        </p:nvSpPr>
        <p:spPr>
          <a:xfrm>
            <a:off x="6567283" y="4900421"/>
            <a:ext cx="4994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BDCF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450"/>
              <a:buNone/>
              <a:defRPr/>
            </a:lvl4pPr>
            <a:lvl5pPr indent="-228600" lvl="4" marL="22860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7" name="Google Shape;27;gfb028ff822_0_1501"/>
          <p:cNvGrpSpPr/>
          <p:nvPr/>
        </p:nvGrpSpPr>
        <p:grpSpPr>
          <a:xfrm>
            <a:off x="2234099" y="5466430"/>
            <a:ext cx="522158" cy="391865"/>
            <a:chOff x="1674123" y="5286375"/>
            <a:chExt cx="502800" cy="503100"/>
          </a:xfrm>
        </p:grpSpPr>
        <p:sp>
          <p:nvSpPr>
            <p:cNvPr id="28" name="Google Shape;28;gfb028ff822_0_1501"/>
            <p:cNvSpPr/>
            <p:nvPr/>
          </p:nvSpPr>
          <p:spPr>
            <a:xfrm>
              <a:off x="1674123" y="5286375"/>
              <a:ext cx="502800" cy="50310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gfb028ff822_0_1501"/>
            <p:cNvSpPr/>
            <p:nvPr/>
          </p:nvSpPr>
          <p:spPr>
            <a:xfrm>
              <a:off x="1750365" y="5377642"/>
              <a:ext cx="344225" cy="352003"/>
            </a:xfrm>
            <a:custGeom>
              <a:rect b="b" l="l" r="r" t="t"/>
              <a:pathLst>
                <a:path extrusionOk="0" h="902" w="887">
                  <a:moveTo>
                    <a:pt x="643" y="420"/>
                  </a:moveTo>
                  <a:lnTo>
                    <a:pt x="641" y="405"/>
                  </a:lnTo>
                  <a:lnTo>
                    <a:pt x="637" y="390"/>
                  </a:lnTo>
                  <a:lnTo>
                    <a:pt x="632" y="375"/>
                  </a:lnTo>
                  <a:lnTo>
                    <a:pt x="624" y="361"/>
                  </a:lnTo>
                  <a:lnTo>
                    <a:pt x="617" y="348"/>
                  </a:lnTo>
                  <a:lnTo>
                    <a:pt x="609" y="335"/>
                  </a:lnTo>
                  <a:lnTo>
                    <a:pt x="599" y="324"/>
                  </a:lnTo>
                  <a:lnTo>
                    <a:pt x="589" y="313"/>
                  </a:lnTo>
                  <a:lnTo>
                    <a:pt x="578" y="302"/>
                  </a:lnTo>
                  <a:lnTo>
                    <a:pt x="566" y="293"/>
                  </a:lnTo>
                  <a:lnTo>
                    <a:pt x="553" y="285"/>
                  </a:lnTo>
                  <a:lnTo>
                    <a:pt x="540" y="278"/>
                  </a:lnTo>
                  <a:lnTo>
                    <a:pt x="526" y="270"/>
                  </a:lnTo>
                  <a:lnTo>
                    <a:pt x="511" y="265"/>
                  </a:lnTo>
                  <a:lnTo>
                    <a:pt x="496" y="261"/>
                  </a:lnTo>
                  <a:lnTo>
                    <a:pt x="481" y="258"/>
                  </a:lnTo>
                  <a:lnTo>
                    <a:pt x="481" y="137"/>
                  </a:lnTo>
                  <a:lnTo>
                    <a:pt x="495" y="138"/>
                  </a:lnTo>
                  <a:lnTo>
                    <a:pt x="508" y="140"/>
                  </a:lnTo>
                  <a:lnTo>
                    <a:pt x="522" y="143"/>
                  </a:lnTo>
                  <a:lnTo>
                    <a:pt x="536" y="147"/>
                  </a:lnTo>
                  <a:lnTo>
                    <a:pt x="549" y="151"/>
                  </a:lnTo>
                  <a:lnTo>
                    <a:pt x="562" y="155"/>
                  </a:lnTo>
                  <a:lnTo>
                    <a:pt x="575" y="161"/>
                  </a:lnTo>
                  <a:lnTo>
                    <a:pt x="587" y="166"/>
                  </a:lnTo>
                  <a:lnTo>
                    <a:pt x="598" y="172"/>
                  </a:lnTo>
                  <a:lnTo>
                    <a:pt x="610" y="179"/>
                  </a:lnTo>
                  <a:lnTo>
                    <a:pt x="622" y="185"/>
                  </a:lnTo>
                  <a:lnTo>
                    <a:pt x="633" y="193"/>
                  </a:lnTo>
                  <a:lnTo>
                    <a:pt x="643" y="201"/>
                  </a:lnTo>
                  <a:lnTo>
                    <a:pt x="654" y="210"/>
                  </a:lnTo>
                  <a:lnTo>
                    <a:pt x="664" y="219"/>
                  </a:lnTo>
                  <a:lnTo>
                    <a:pt x="673" y="227"/>
                  </a:lnTo>
                  <a:lnTo>
                    <a:pt x="683" y="237"/>
                  </a:lnTo>
                  <a:lnTo>
                    <a:pt x="692" y="247"/>
                  </a:lnTo>
                  <a:lnTo>
                    <a:pt x="700" y="258"/>
                  </a:lnTo>
                  <a:lnTo>
                    <a:pt x="709" y="269"/>
                  </a:lnTo>
                  <a:lnTo>
                    <a:pt x="716" y="280"/>
                  </a:lnTo>
                  <a:lnTo>
                    <a:pt x="723" y="291"/>
                  </a:lnTo>
                  <a:lnTo>
                    <a:pt x="729" y="303"/>
                  </a:lnTo>
                  <a:lnTo>
                    <a:pt x="736" y="315"/>
                  </a:lnTo>
                  <a:lnTo>
                    <a:pt x="741" y="327"/>
                  </a:lnTo>
                  <a:lnTo>
                    <a:pt x="746" y="340"/>
                  </a:lnTo>
                  <a:lnTo>
                    <a:pt x="751" y="353"/>
                  </a:lnTo>
                  <a:lnTo>
                    <a:pt x="755" y="365"/>
                  </a:lnTo>
                  <a:lnTo>
                    <a:pt x="758" y="379"/>
                  </a:lnTo>
                  <a:lnTo>
                    <a:pt x="761" y="393"/>
                  </a:lnTo>
                  <a:lnTo>
                    <a:pt x="764" y="406"/>
                  </a:lnTo>
                  <a:lnTo>
                    <a:pt x="765" y="420"/>
                  </a:lnTo>
                  <a:lnTo>
                    <a:pt x="643" y="420"/>
                  </a:lnTo>
                  <a:close/>
                  <a:moveTo>
                    <a:pt x="481" y="764"/>
                  </a:moveTo>
                  <a:lnTo>
                    <a:pt x="481" y="643"/>
                  </a:lnTo>
                  <a:lnTo>
                    <a:pt x="496" y="640"/>
                  </a:lnTo>
                  <a:lnTo>
                    <a:pt x="511" y="636"/>
                  </a:lnTo>
                  <a:lnTo>
                    <a:pt x="526" y="630"/>
                  </a:lnTo>
                  <a:lnTo>
                    <a:pt x="540" y="624"/>
                  </a:lnTo>
                  <a:lnTo>
                    <a:pt x="553" y="616"/>
                  </a:lnTo>
                  <a:lnTo>
                    <a:pt x="566" y="608"/>
                  </a:lnTo>
                  <a:lnTo>
                    <a:pt x="578" y="599"/>
                  </a:lnTo>
                  <a:lnTo>
                    <a:pt x="589" y="588"/>
                  </a:lnTo>
                  <a:lnTo>
                    <a:pt x="599" y="578"/>
                  </a:lnTo>
                  <a:lnTo>
                    <a:pt x="609" y="565"/>
                  </a:lnTo>
                  <a:lnTo>
                    <a:pt x="617" y="553"/>
                  </a:lnTo>
                  <a:lnTo>
                    <a:pt x="624" y="539"/>
                  </a:lnTo>
                  <a:lnTo>
                    <a:pt x="632" y="525"/>
                  </a:lnTo>
                  <a:lnTo>
                    <a:pt x="637" y="511"/>
                  </a:lnTo>
                  <a:lnTo>
                    <a:pt x="641" y="496"/>
                  </a:lnTo>
                  <a:lnTo>
                    <a:pt x="643" y="480"/>
                  </a:lnTo>
                  <a:lnTo>
                    <a:pt x="765" y="480"/>
                  </a:lnTo>
                  <a:lnTo>
                    <a:pt x="764" y="494"/>
                  </a:lnTo>
                  <a:lnTo>
                    <a:pt x="761" y="508"/>
                  </a:lnTo>
                  <a:lnTo>
                    <a:pt x="758" y="522"/>
                  </a:lnTo>
                  <a:lnTo>
                    <a:pt x="755" y="535"/>
                  </a:lnTo>
                  <a:lnTo>
                    <a:pt x="751" y="549"/>
                  </a:lnTo>
                  <a:lnTo>
                    <a:pt x="746" y="562"/>
                  </a:lnTo>
                  <a:lnTo>
                    <a:pt x="741" y="573"/>
                  </a:lnTo>
                  <a:lnTo>
                    <a:pt x="736" y="586"/>
                  </a:lnTo>
                  <a:lnTo>
                    <a:pt x="729" y="598"/>
                  </a:lnTo>
                  <a:lnTo>
                    <a:pt x="723" y="610"/>
                  </a:lnTo>
                  <a:lnTo>
                    <a:pt x="716" y="622"/>
                  </a:lnTo>
                  <a:lnTo>
                    <a:pt x="709" y="632"/>
                  </a:lnTo>
                  <a:lnTo>
                    <a:pt x="700" y="643"/>
                  </a:lnTo>
                  <a:lnTo>
                    <a:pt x="692" y="654"/>
                  </a:lnTo>
                  <a:lnTo>
                    <a:pt x="683" y="664"/>
                  </a:lnTo>
                  <a:lnTo>
                    <a:pt x="673" y="673"/>
                  </a:lnTo>
                  <a:lnTo>
                    <a:pt x="664" y="683"/>
                  </a:lnTo>
                  <a:lnTo>
                    <a:pt x="654" y="691"/>
                  </a:lnTo>
                  <a:lnTo>
                    <a:pt x="643" y="700"/>
                  </a:lnTo>
                  <a:lnTo>
                    <a:pt x="633" y="707"/>
                  </a:lnTo>
                  <a:lnTo>
                    <a:pt x="622" y="715"/>
                  </a:lnTo>
                  <a:lnTo>
                    <a:pt x="610" y="723"/>
                  </a:lnTo>
                  <a:lnTo>
                    <a:pt x="598" y="729"/>
                  </a:lnTo>
                  <a:lnTo>
                    <a:pt x="587" y="735"/>
                  </a:lnTo>
                  <a:lnTo>
                    <a:pt x="575" y="741"/>
                  </a:lnTo>
                  <a:lnTo>
                    <a:pt x="562" y="746"/>
                  </a:lnTo>
                  <a:lnTo>
                    <a:pt x="549" y="750"/>
                  </a:lnTo>
                  <a:lnTo>
                    <a:pt x="536" y="755"/>
                  </a:lnTo>
                  <a:lnTo>
                    <a:pt x="522" y="758"/>
                  </a:lnTo>
                  <a:lnTo>
                    <a:pt x="508" y="761"/>
                  </a:lnTo>
                  <a:lnTo>
                    <a:pt x="495" y="763"/>
                  </a:lnTo>
                  <a:lnTo>
                    <a:pt x="481" y="764"/>
                  </a:lnTo>
                  <a:close/>
                  <a:moveTo>
                    <a:pt x="481" y="480"/>
                  </a:moveTo>
                  <a:lnTo>
                    <a:pt x="582" y="480"/>
                  </a:lnTo>
                  <a:lnTo>
                    <a:pt x="580" y="490"/>
                  </a:lnTo>
                  <a:lnTo>
                    <a:pt x="577" y="498"/>
                  </a:lnTo>
                  <a:lnTo>
                    <a:pt x="574" y="508"/>
                  </a:lnTo>
                  <a:lnTo>
                    <a:pt x="569" y="517"/>
                  </a:lnTo>
                  <a:lnTo>
                    <a:pt x="564" y="524"/>
                  </a:lnTo>
                  <a:lnTo>
                    <a:pt x="559" y="532"/>
                  </a:lnTo>
                  <a:lnTo>
                    <a:pt x="553" y="539"/>
                  </a:lnTo>
                  <a:lnTo>
                    <a:pt x="547" y="546"/>
                  </a:lnTo>
                  <a:lnTo>
                    <a:pt x="539" y="552"/>
                  </a:lnTo>
                  <a:lnTo>
                    <a:pt x="532" y="558"/>
                  </a:lnTo>
                  <a:lnTo>
                    <a:pt x="524" y="564"/>
                  </a:lnTo>
                  <a:lnTo>
                    <a:pt x="517" y="569"/>
                  </a:lnTo>
                  <a:lnTo>
                    <a:pt x="508" y="573"/>
                  </a:lnTo>
                  <a:lnTo>
                    <a:pt x="500" y="577"/>
                  </a:lnTo>
                  <a:lnTo>
                    <a:pt x="490" y="580"/>
                  </a:lnTo>
                  <a:lnTo>
                    <a:pt x="481" y="582"/>
                  </a:lnTo>
                  <a:lnTo>
                    <a:pt x="481" y="480"/>
                  </a:lnTo>
                  <a:close/>
                  <a:moveTo>
                    <a:pt x="481" y="319"/>
                  </a:moveTo>
                  <a:lnTo>
                    <a:pt x="490" y="321"/>
                  </a:lnTo>
                  <a:lnTo>
                    <a:pt x="500" y="325"/>
                  </a:lnTo>
                  <a:lnTo>
                    <a:pt x="508" y="328"/>
                  </a:lnTo>
                  <a:lnTo>
                    <a:pt x="517" y="332"/>
                  </a:lnTo>
                  <a:lnTo>
                    <a:pt x="524" y="338"/>
                  </a:lnTo>
                  <a:lnTo>
                    <a:pt x="532" y="343"/>
                  </a:lnTo>
                  <a:lnTo>
                    <a:pt x="539" y="348"/>
                  </a:lnTo>
                  <a:lnTo>
                    <a:pt x="547" y="355"/>
                  </a:lnTo>
                  <a:lnTo>
                    <a:pt x="553" y="362"/>
                  </a:lnTo>
                  <a:lnTo>
                    <a:pt x="559" y="370"/>
                  </a:lnTo>
                  <a:lnTo>
                    <a:pt x="564" y="377"/>
                  </a:lnTo>
                  <a:lnTo>
                    <a:pt x="569" y="385"/>
                  </a:lnTo>
                  <a:lnTo>
                    <a:pt x="574" y="393"/>
                  </a:lnTo>
                  <a:lnTo>
                    <a:pt x="577" y="402"/>
                  </a:lnTo>
                  <a:lnTo>
                    <a:pt x="580" y="412"/>
                  </a:lnTo>
                  <a:lnTo>
                    <a:pt x="582" y="420"/>
                  </a:lnTo>
                  <a:lnTo>
                    <a:pt x="481" y="420"/>
                  </a:lnTo>
                  <a:lnTo>
                    <a:pt x="481" y="319"/>
                  </a:lnTo>
                  <a:close/>
                  <a:moveTo>
                    <a:pt x="421" y="258"/>
                  </a:moveTo>
                  <a:lnTo>
                    <a:pt x="405" y="260"/>
                  </a:lnTo>
                  <a:lnTo>
                    <a:pt x="390" y="265"/>
                  </a:lnTo>
                  <a:lnTo>
                    <a:pt x="376" y="270"/>
                  </a:lnTo>
                  <a:lnTo>
                    <a:pt x="362" y="276"/>
                  </a:lnTo>
                  <a:lnTo>
                    <a:pt x="348" y="284"/>
                  </a:lnTo>
                  <a:lnTo>
                    <a:pt x="336" y="293"/>
                  </a:lnTo>
                  <a:lnTo>
                    <a:pt x="324" y="302"/>
                  </a:lnTo>
                  <a:lnTo>
                    <a:pt x="313" y="313"/>
                  </a:lnTo>
                  <a:lnTo>
                    <a:pt x="302" y="324"/>
                  </a:lnTo>
                  <a:lnTo>
                    <a:pt x="294" y="335"/>
                  </a:lnTo>
                  <a:lnTo>
                    <a:pt x="285" y="348"/>
                  </a:lnTo>
                  <a:lnTo>
                    <a:pt x="278" y="361"/>
                  </a:lnTo>
                  <a:lnTo>
                    <a:pt x="271" y="375"/>
                  </a:lnTo>
                  <a:lnTo>
                    <a:pt x="266" y="390"/>
                  </a:lnTo>
                  <a:lnTo>
                    <a:pt x="262" y="405"/>
                  </a:lnTo>
                  <a:lnTo>
                    <a:pt x="258" y="420"/>
                  </a:lnTo>
                  <a:lnTo>
                    <a:pt x="137" y="420"/>
                  </a:lnTo>
                  <a:lnTo>
                    <a:pt x="138" y="406"/>
                  </a:lnTo>
                  <a:lnTo>
                    <a:pt x="140" y="392"/>
                  </a:lnTo>
                  <a:lnTo>
                    <a:pt x="144" y="379"/>
                  </a:lnTo>
                  <a:lnTo>
                    <a:pt x="147" y="365"/>
                  </a:lnTo>
                  <a:lnTo>
                    <a:pt x="151" y="353"/>
                  </a:lnTo>
                  <a:lnTo>
                    <a:pt x="155" y="340"/>
                  </a:lnTo>
                  <a:lnTo>
                    <a:pt x="161" y="327"/>
                  </a:lnTo>
                  <a:lnTo>
                    <a:pt x="166" y="315"/>
                  </a:lnTo>
                  <a:lnTo>
                    <a:pt x="173" y="303"/>
                  </a:lnTo>
                  <a:lnTo>
                    <a:pt x="179" y="291"/>
                  </a:lnTo>
                  <a:lnTo>
                    <a:pt x="187" y="280"/>
                  </a:lnTo>
                  <a:lnTo>
                    <a:pt x="194" y="269"/>
                  </a:lnTo>
                  <a:lnTo>
                    <a:pt x="202" y="258"/>
                  </a:lnTo>
                  <a:lnTo>
                    <a:pt x="210" y="247"/>
                  </a:lnTo>
                  <a:lnTo>
                    <a:pt x="219" y="237"/>
                  </a:lnTo>
                  <a:lnTo>
                    <a:pt x="228" y="227"/>
                  </a:lnTo>
                  <a:lnTo>
                    <a:pt x="238" y="219"/>
                  </a:lnTo>
                  <a:lnTo>
                    <a:pt x="248" y="210"/>
                  </a:lnTo>
                  <a:lnTo>
                    <a:pt x="258" y="201"/>
                  </a:lnTo>
                  <a:lnTo>
                    <a:pt x="269" y="193"/>
                  </a:lnTo>
                  <a:lnTo>
                    <a:pt x="280" y="185"/>
                  </a:lnTo>
                  <a:lnTo>
                    <a:pt x="292" y="179"/>
                  </a:lnTo>
                  <a:lnTo>
                    <a:pt x="303" y="172"/>
                  </a:lnTo>
                  <a:lnTo>
                    <a:pt x="315" y="166"/>
                  </a:lnTo>
                  <a:lnTo>
                    <a:pt x="328" y="161"/>
                  </a:lnTo>
                  <a:lnTo>
                    <a:pt x="340" y="155"/>
                  </a:lnTo>
                  <a:lnTo>
                    <a:pt x="353" y="151"/>
                  </a:lnTo>
                  <a:lnTo>
                    <a:pt x="367" y="147"/>
                  </a:lnTo>
                  <a:lnTo>
                    <a:pt x="380" y="143"/>
                  </a:lnTo>
                  <a:lnTo>
                    <a:pt x="393" y="140"/>
                  </a:lnTo>
                  <a:lnTo>
                    <a:pt x="407" y="138"/>
                  </a:lnTo>
                  <a:lnTo>
                    <a:pt x="421" y="137"/>
                  </a:lnTo>
                  <a:lnTo>
                    <a:pt x="421" y="258"/>
                  </a:lnTo>
                  <a:close/>
                  <a:moveTo>
                    <a:pt x="421" y="420"/>
                  </a:moveTo>
                  <a:lnTo>
                    <a:pt x="319" y="420"/>
                  </a:lnTo>
                  <a:lnTo>
                    <a:pt x="322" y="412"/>
                  </a:lnTo>
                  <a:lnTo>
                    <a:pt x="325" y="402"/>
                  </a:lnTo>
                  <a:lnTo>
                    <a:pt x="328" y="393"/>
                  </a:lnTo>
                  <a:lnTo>
                    <a:pt x="332" y="385"/>
                  </a:lnTo>
                  <a:lnTo>
                    <a:pt x="338" y="377"/>
                  </a:lnTo>
                  <a:lnTo>
                    <a:pt x="343" y="370"/>
                  </a:lnTo>
                  <a:lnTo>
                    <a:pt x="350" y="362"/>
                  </a:lnTo>
                  <a:lnTo>
                    <a:pt x="356" y="355"/>
                  </a:lnTo>
                  <a:lnTo>
                    <a:pt x="362" y="348"/>
                  </a:lnTo>
                  <a:lnTo>
                    <a:pt x="370" y="343"/>
                  </a:lnTo>
                  <a:lnTo>
                    <a:pt x="377" y="338"/>
                  </a:lnTo>
                  <a:lnTo>
                    <a:pt x="385" y="332"/>
                  </a:lnTo>
                  <a:lnTo>
                    <a:pt x="393" y="328"/>
                  </a:lnTo>
                  <a:lnTo>
                    <a:pt x="402" y="325"/>
                  </a:lnTo>
                  <a:lnTo>
                    <a:pt x="412" y="321"/>
                  </a:lnTo>
                  <a:lnTo>
                    <a:pt x="421" y="319"/>
                  </a:lnTo>
                  <a:lnTo>
                    <a:pt x="421" y="420"/>
                  </a:lnTo>
                  <a:close/>
                  <a:moveTo>
                    <a:pt x="421" y="582"/>
                  </a:moveTo>
                  <a:lnTo>
                    <a:pt x="412" y="580"/>
                  </a:lnTo>
                  <a:lnTo>
                    <a:pt x="402" y="577"/>
                  </a:lnTo>
                  <a:lnTo>
                    <a:pt x="393" y="572"/>
                  </a:lnTo>
                  <a:lnTo>
                    <a:pt x="385" y="568"/>
                  </a:lnTo>
                  <a:lnTo>
                    <a:pt x="377" y="564"/>
                  </a:lnTo>
                  <a:lnTo>
                    <a:pt x="370" y="558"/>
                  </a:lnTo>
                  <a:lnTo>
                    <a:pt x="362" y="552"/>
                  </a:lnTo>
                  <a:lnTo>
                    <a:pt x="356" y="546"/>
                  </a:lnTo>
                  <a:lnTo>
                    <a:pt x="350" y="539"/>
                  </a:lnTo>
                  <a:lnTo>
                    <a:pt x="343" y="532"/>
                  </a:lnTo>
                  <a:lnTo>
                    <a:pt x="338" y="524"/>
                  </a:lnTo>
                  <a:lnTo>
                    <a:pt x="332" y="517"/>
                  </a:lnTo>
                  <a:lnTo>
                    <a:pt x="328" y="508"/>
                  </a:lnTo>
                  <a:lnTo>
                    <a:pt x="325" y="499"/>
                  </a:lnTo>
                  <a:lnTo>
                    <a:pt x="322" y="490"/>
                  </a:lnTo>
                  <a:lnTo>
                    <a:pt x="319" y="480"/>
                  </a:lnTo>
                  <a:lnTo>
                    <a:pt x="421" y="480"/>
                  </a:lnTo>
                  <a:lnTo>
                    <a:pt x="421" y="582"/>
                  </a:lnTo>
                  <a:close/>
                  <a:moveTo>
                    <a:pt x="421" y="764"/>
                  </a:moveTo>
                  <a:lnTo>
                    <a:pt x="407" y="763"/>
                  </a:lnTo>
                  <a:lnTo>
                    <a:pt x="393" y="761"/>
                  </a:lnTo>
                  <a:lnTo>
                    <a:pt x="380" y="758"/>
                  </a:lnTo>
                  <a:lnTo>
                    <a:pt x="367" y="755"/>
                  </a:lnTo>
                  <a:lnTo>
                    <a:pt x="353" y="750"/>
                  </a:lnTo>
                  <a:lnTo>
                    <a:pt x="340" y="746"/>
                  </a:lnTo>
                  <a:lnTo>
                    <a:pt x="328" y="741"/>
                  </a:lnTo>
                  <a:lnTo>
                    <a:pt x="315" y="735"/>
                  </a:lnTo>
                  <a:lnTo>
                    <a:pt x="303" y="729"/>
                  </a:lnTo>
                  <a:lnTo>
                    <a:pt x="292" y="723"/>
                  </a:lnTo>
                  <a:lnTo>
                    <a:pt x="280" y="715"/>
                  </a:lnTo>
                  <a:lnTo>
                    <a:pt x="269" y="707"/>
                  </a:lnTo>
                  <a:lnTo>
                    <a:pt x="258" y="700"/>
                  </a:lnTo>
                  <a:lnTo>
                    <a:pt x="248" y="691"/>
                  </a:lnTo>
                  <a:lnTo>
                    <a:pt x="238" y="683"/>
                  </a:lnTo>
                  <a:lnTo>
                    <a:pt x="228" y="673"/>
                  </a:lnTo>
                  <a:lnTo>
                    <a:pt x="219" y="664"/>
                  </a:lnTo>
                  <a:lnTo>
                    <a:pt x="210" y="654"/>
                  </a:lnTo>
                  <a:lnTo>
                    <a:pt x="202" y="643"/>
                  </a:lnTo>
                  <a:lnTo>
                    <a:pt x="194" y="632"/>
                  </a:lnTo>
                  <a:lnTo>
                    <a:pt x="187" y="622"/>
                  </a:lnTo>
                  <a:lnTo>
                    <a:pt x="179" y="610"/>
                  </a:lnTo>
                  <a:lnTo>
                    <a:pt x="173" y="598"/>
                  </a:lnTo>
                  <a:lnTo>
                    <a:pt x="166" y="586"/>
                  </a:lnTo>
                  <a:lnTo>
                    <a:pt x="161" y="573"/>
                  </a:lnTo>
                  <a:lnTo>
                    <a:pt x="155" y="562"/>
                  </a:lnTo>
                  <a:lnTo>
                    <a:pt x="151" y="549"/>
                  </a:lnTo>
                  <a:lnTo>
                    <a:pt x="147" y="535"/>
                  </a:lnTo>
                  <a:lnTo>
                    <a:pt x="144" y="522"/>
                  </a:lnTo>
                  <a:lnTo>
                    <a:pt x="140" y="508"/>
                  </a:lnTo>
                  <a:lnTo>
                    <a:pt x="138" y="494"/>
                  </a:lnTo>
                  <a:lnTo>
                    <a:pt x="137" y="480"/>
                  </a:lnTo>
                  <a:lnTo>
                    <a:pt x="258" y="480"/>
                  </a:lnTo>
                  <a:lnTo>
                    <a:pt x="262" y="496"/>
                  </a:lnTo>
                  <a:lnTo>
                    <a:pt x="266" y="511"/>
                  </a:lnTo>
                  <a:lnTo>
                    <a:pt x="271" y="525"/>
                  </a:lnTo>
                  <a:lnTo>
                    <a:pt x="278" y="539"/>
                  </a:lnTo>
                  <a:lnTo>
                    <a:pt x="285" y="553"/>
                  </a:lnTo>
                  <a:lnTo>
                    <a:pt x="294" y="565"/>
                  </a:lnTo>
                  <a:lnTo>
                    <a:pt x="302" y="578"/>
                  </a:lnTo>
                  <a:lnTo>
                    <a:pt x="313" y="588"/>
                  </a:lnTo>
                  <a:lnTo>
                    <a:pt x="324" y="599"/>
                  </a:lnTo>
                  <a:lnTo>
                    <a:pt x="336" y="608"/>
                  </a:lnTo>
                  <a:lnTo>
                    <a:pt x="348" y="616"/>
                  </a:lnTo>
                  <a:lnTo>
                    <a:pt x="362" y="624"/>
                  </a:lnTo>
                  <a:lnTo>
                    <a:pt x="376" y="630"/>
                  </a:lnTo>
                  <a:lnTo>
                    <a:pt x="390" y="636"/>
                  </a:lnTo>
                  <a:lnTo>
                    <a:pt x="405" y="640"/>
                  </a:lnTo>
                  <a:lnTo>
                    <a:pt x="421" y="643"/>
                  </a:lnTo>
                  <a:lnTo>
                    <a:pt x="421" y="764"/>
                  </a:lnTo>
                  <a:close/>
                  <a:moveTo>
                    <a:pt x="857" y="420"/>
                  </a:moveTo>
                  <a:lnTo>
                    <a:pt x="826" y="420"/>
                  </a:lnTo>
                  <a:lnTo>
                    <a:pt x="824" y="403"/>
                  </a:lnTo>
                  <a:lnTo>
                    <a:pt x="821" y="387"/>
                  </a:lnTo>
                  <a:lnTo>
                    <a:pt x="818" y="370"/>
                  </a:lnTo>
                  <a:lnTo>
                    <a:pt x="814" y="354"/>
                  </a:lnTo>
                  <a:lnTo>
                    <a:pt x="810" y="338"/>
                  </a:lnTo>
                  <a:lnTo>
                    <a:pt x="804" y="321"/>
                  </a:lnTo>
                  <a:lnTo>
                    <a:pt x="798" y="306"/>
                  </a:lnTo>
                  <a:lnTo>
                    <a:pt x="791" y="291"/>
                  </a:lnTo>
                  <a:lnTo>
                    <a:pt x="784" y="276"/>
                  </a:lnTo>
                  <a:lnTo>
                    <a:pt x="776" y="263"/>
                  </a:lnTo>
                  <a:lnTo>
                    <a:pt x="768" y="249"/>
                  </a:lnTo>
                  <a:lnTo>
                    <a:pt x="758" y="235"/>
                  </a:lnTo>
                  <a:lnTo>
                    <a:pt x="748" y="222"/>
                  </a:lnTo>
                  <a:lnTo>
                    <a:pt x="739" y="209"/>
                  </a:lnTo>
                  <a:lnTo>
                    <a:pt x="728" y="197"/>
                  </a:lnTo>
                  <a:lnTo>
                    <a:pt x="716" y="185"/>
                  </a:lnTo>
                  <a:lnTo>
                    <a:pt x="705" y="174"/>
                  </a:lnTo>
                  <a:lnTo>
                    <a:pt x="693" y="163"/>
                  </a:lnTo>
                  <a:lnTo>
                    <a:pt x="680" y="153"/>
                  </a:lnTo>
                  <a:lnTo>
                    <a:pt x="667" y="143"/>
                  </a:lnTo>
                  <a:lnTo>
                    <a:pt x="653" y="134"/>
                  </a:lnTo>
                  <a:lnTo>
                    <a:pt x="639" y="125"/>
                  </a:lnTo>
                  <a:lnTo>
                    <a:pt x="625" y="118"/>
                  </a:lnTo>
                  <a:lnTo>
                    <a:pt x="610" y="110"/>
                  </a:lnTo>
                  <a:lnTo>
                    <a:pt x="595" y="104"/>
                  </a:lnTo>
                  <a:lnTo>
                    <a:pt x="580" y="97"/>
                  </a:lnTo>
                  <a:lnTo>
                    <a:pt x="564" y="92"/>
                  </a:lnTo>
                  <a:lnTo>
                    <a:pt x="548" y="88"/>
                  </a:lnTo>
                  <a:lnTo>
                    <a:pt x="532" y="83"/>
                  </a:lnTo>
                  <a:lnTo>
                    <a:pt x="515" y="80"/>
                  </a:lnTo>
                  <a:lnTo>
                    <a:pt x="499" y="78"/>
                  </a:lnTo>
                  <a:lnTo>
                    <a:pt x="481" y="76"/>
                  </a:lnTo>
                  <a:lnTo>
                    <a:pt x="481" y="30"/>
                  </a:lnTo>
                  <a:lnTo>
                    <a:pt x="480" y="23"/>
                  </a:lnTo>
                  <a:lnTo>
                    <a:pt x="478" y="18"/>
                  </a:lnTo>
                  <a:lnTo>
                    <a:pt x="476" y="13"/>
                  </a:lnTo>
                  <a:lnTo>
                    <a:pt x="472" y="8"/>
                  </a:lnTo>
                  <a:lnTo>
                    <a:pt x="467" y="5"/>
                  </a:lnTo>
                  <a:lnTo>
                    <a:pt x="463" y="2"/>
                  </a:lnTo>
                  <a:lnTo>
                    <a:pt x="457" y="1"/>
                  </a:lnTo>
                  <a:lnTo>
                    <a:pt x="451" y="0"/>
                  </a:lnTo>
                  <a:lnTo>
                    <a:pt x="445" y="1"/>
                  </a:lnTo>
                  <a:lnTo>
                    <a:pt x="440" y="2"/>
                  </a:lnTo>
                  <a:lnTo>
                    <a:pt x="434" y="5"/>
                  </a:lnTo>
                  <a:lnTo>
                    <a:pt x="430" y="8"/>
                  </a:lnTo>
                  <a:lnTo>
                    <a:pt x="426" y="13"/>
                  </a:lnTo>
                  <a:lnTo>
                    <a:pt x="424" y="18"/>
                  </a:lnTo>
                  <a:lnTo>
                    <a:pt x="421" y="23"/>
                  </a:lnTo>
                  <a:lnTo>
                    <a:pt x="421" y="30"/>
                  </a:lnTo>
                  <a:lnTo>
                    <a:pt x="421" y="76"/>
                  </a:lnTo>
                  <a:lnTo>
                    <a:pt x="404" y="78"/>
                  </a:lnTo>
                  <a:lnTo>
                    <a:pt x="387" y="80"/>
                  </a:lnTo>
                  <a:lnTo>
                    <a:pt x="371" y="83"/>
                  </a:lnTo>
                  <a:lnTo>
                    <a:pt x="354" y="88"/>
                  </a:lnTo>
                  <a:lnTo>
                    <a:pt x="338" y="92"/>
                  </a:lnTo>
                  <a:lnTo>
                    <a:pt x="323" y="97"/>
                  </a:lnTo>
                  <a:lnTo>
                    <a:pt x="307" y="104"/>
                  </a:lnTo>
                  <a:lnTo>
                    <a:pt x="292" y="110"/>
                  </a:lnTo>
                  <a:lnTo>
                    <a:pt x="278" y="118"/>
                  </a:lnTo>
                  <a:lnTo>
                    <a:pt x="263" y="125"/>
                  </a:lnTo>
                  <a:lnTo>
                    <a:pt x="249" y="134"/>
                  </a:lnTo>
                  <a:lnTo>
                    <a:pt x="236" y="143"/>
                  </a:lnTo>
                  <a:lnTo>
                    <a:pt x="222" y="153"/>
                  </a:lnTo>
                  <a:lnTo>
                    <a:pt x="209" y="163"/>
                  </a:lnTo>
                  <a:lnTo>
                    <a:pt x="197" y="174"/>
                  </a:lnTo>
                  <a:lnTo>
                    <a:pt x="185" y="185"/>
                  </a:lnTo>
                  <a:lnTo>
                    <a:pt x="175" y="197"/>
                  </a:lnTo>
                  <a:lnTo>
                    <a:pt x="164" y="209"/>
                  </a:lnTo>
                  <a:lnTo>
                    <a:pt x="153" y="222"/>
                  </a:lnTo>
                  <a:lnTo>
                    <a:pt x="144" y="235"/>
                  </a:lnTo>
                  <a:lnTo>
                    <a:pt x="135" y="249"/>
                  </a:lnTo>
                  <a:lnTo>
                    <a:pt x="126" y="263"/>
                  </a:lnTo>
                  <a:lnTo>
                    <a:pt x="118" y="276"/>
                  </a:lnTo>
                  <a:lnTo>
                    <a:pt x="110" y="291"/>
                  </a:lnTo>
                  <a:lnTo>
                    <a:pt x="104" y="306"/>
                  </a:lnTo>
                  <a:lnTo>
                    <a:pt x="99" y="321"/>
                  </a:lnTo>
                  <a:lnTo>
                    <a:pt x="93" y="338"/>
                  </a:lnTo>
                  <a:lnTo>
                    <a:pt x="88" y="354"/>
                  </a:lnTo>
                  <a:lnTo>
                    <a:pt x="85" y="370"/>
                  </a:lnTo>
                  <a:lnTo>
                    <a:pt x="81" y="387"/>
                  </a:lnTo>
                  <a:lnTo>
                    <a:pt x="78" y="403"/>
                  </a:lnTo>
                  <a:lnTo>
                    <a:pt x="77" y="420"/>
                  </a:lnTo>
                  <a:lnTo>
                    <a:pt x="30" y="420"/>
                  </a:lnTo>
                  <a:lnTo>
                    <a:pt x="25" y="421"/>
                  </a:lnTo>
                  <a:lnTo>
                    <a:pt x="18" y="423"/>
                  </a:lnTo>
                  <a:lnTo>
                    <a:pt x="14" y="425"/>
                  </a:lnTo>
                  <a:lnTo>
                    <a:pt x="8" y="430"/>
                  </a:lnTo>
                  <a:lnTo>
                    <a:pt x="5" y="434"/>
                  </a:lnTo>
                  <a:lnTo>
                    <a:pt x="2" y="439"/>
                  </a:lnTo>
                  <a:lnTo>
                    <a:pt x="1" y="445"/>
                  </a:lnTo>
                  <a:lnTo>
                    <a:pt x="0" y="450"/>
                  </a:lnTo>
                  <a:lnTo>
                    <a:pt x="1" y="457"/>
                  </a:lnTo>
                  <a:lnTo>
                    <a:pt x="2" y="462"/>
                  </a:lnTo>
                  <a:lnTo>
                    <a:pt x="5" y="467"/>
                  </a:lnTo>
                  <a:lnTo>
                    <a:pt x="8" y="472"/>
                  </a:lnTo>
                  <a:lnTo>
                    <a:pt x="14" y="476"/>
                  </a:lnTo>
                  <a:lnTo>
                    <a:pt x="18" y="478"/>
                  </a:lnTo>
                  <a:lnTo>
                    <a:pt x="25" y="480"/>
                  </a:lnTo>
                  <a:lnTo>
                    <a:pt x="30" y="480"/>
                  </a:lnTo>
                  <a:lnTo>
                    <a:pt x="77" y="480"/>
                  </a:lnTo>
                  <a:lnTo>
                    <a:pt x="78" y="497"/>
                  </a:lnTo>
                  <a:lnTo>
                    <a:pt x="81" y="514"/>
                  </a:lnTo>
                  <a:lnTo>
                    <a:pt x="85" y="531"/>
                  </a:lnTo>
                  <a:lnTo>
                    <a:pt x="88" y="548"/>
                  </a:lnTo>
                  <a:lnTo>
                    <a:pt x="93" y="564"/>
                  </a:lnTo>
                  <a:lnTo>
                    <a:pt x="99" y="579"/>
                  </a:lnTo>
                  <a:lnTo>
                    <a:pt x="104" y="595"/>
                  </a:lnTo>
                  <a:lnTo>
                    <a:pt x="110" y="610"/>
                  </a:lnTo>
                  <a:lnTo>
                    <a:pt x="118" y="624"/>
                  </a:lnTo>
                  <a:lnTo>
                    <a:pt x="126" y="639"/>
                  </a:lnTo>
                  <a:lnTo>
                    <a:pt x="135" y="653"/>
                  </a:lnTo>
                  <a:lnTo>
                    <a:pt x="144" y="666"/>
                  </a:lnTo>
                  <a:lnTo>
                    <a:pt x="153" y="680"/>
                  </a:lnTo>
                  <a:lnTo>
                    <a:pt x="164" y="692"/>
                  </a:lnTo>
                  <a:lnTo>
                    <a:pt x="175" y="704"/>
                  </a:lnTo>
                  <a:lnTo>
                    <a:pt x="185" y="716"/>
                  </a:lnTo>
                  <a:lnTo>
                    <a:pt x="197" y="727"/>
                  </a:lnTo>
                  <a:lnTo>
                    <a:pt x="209" y="738"/>
                  </a:lnTo>
                  <a:lnTo>
                    <a:pt x="222" y="748"/>
                  </a:lnTo>
                  <a:lnTo>
                    <a:pt x="236" y="758"/>
                  </a:lnTo>
                  <a:lnTo>
                    <a:pt x="249" y="766"/>
                  </a:lnTo>
                  <a:lnTo>
                    <a:pt x="263" y="775"/>
                  </a:lnTo>
                  <a:lnTo>
                    <a:pt x="278" y="784"/>
                  </a:lnTo>
                  <a:lnTo>
                    <a:pt x="292" y="791"/>
                  </a:lnTo>
                  <a:lnTo>
                    <a:pt x="307" y="798"/>
                  </a:lnTo>
                  <a:lnTo>
                    <a:pt x="323" y="803"/>
                  </a:lnTo>
                  <a:lnTo>
                    <a:pt x="338" y="808"/>
                  </a:lnTo>
                  <a:lnTo>
                    <a:pt x="354" y="814"/>
                  </a:lnTo>
                  <a:lnTo>
                    <a:pt x="371" y="817"/>
                  </a:lnTo>
                  <a:lnTo>
                    <a:pt x="387" y="820"/>
                  </a:lnTo>
                  <a:lnTo>
                    <a:pt x="404" y="823"/>
                  </a:lnTo>
                  <a:lnTo>
                    <a:pt x="421" y="824"/>
                  </a:lnTo>
                  <a:lnTo>
                    <a:pt x="421" y="872"/>
                  </a:lnTo>
                  <a:lnTo>
                    <a:pt x="421" y="877"/>
                  </a:lnTo>
                  <a:lnTo>
                    <a:pt x="424" y="883"/>
                  </a:lnTo>
                  <a:lnTo>
                    <a:pt x="426" y="888"/>
                  </a:lnTo>
                  <a:lnTo>
                    <a:pt x="430" y="892"/>
                  </a:lnTo>
                  <a:lnTo>
                    <a:pt x="434" y="896"/>
                  </a:lnTo>
                  <a:lnTo>
                    <a:pt x="440" y="899"/>
                  </a:lnTo>
                  <a:lnTo>
                    <a:pt x="445" y="900"/>
                  </a:lnTo>
                  <a:lnTo>
                    <a:pt x="451" y="902"/>
                  </a:lnTo>
                  <a:lnTo>
                    <a:pt x="457" y="900"/>
                  </a:lnTo>
                  <a:lnTo>
                    <a:pt x="463" y="898"/>
                  </a:lnTo>
                  <a:lnTo>
                    <a:pt x="467" y="896"/>
                  </a:lnTo>
                  <a:lnTo>
                    <a:pt x="472" y="892"/>
                  </a:lnTo>
                  <a:lnTo>
                    <a:pt x="476" y="888"/>
                  </a:lnTo>
                  <a:lnTo>
                    <a:pt x="478" y="883"/>
                  </a:lnTo>
                  <a:lnTo>
                    <a:pt x="480" y="877"/>
                  </a:lnTo>
                  <a:lnTo>
                    <a:pt x="481" y="872"/>
                  </a:lnTo>
                  <a:lnTo>
                    <a:pt x="481" y="824"/>
                  </a:lnTo>
                  <a:lnTo>
                    <a:pt x="499" y="823"/>
                  </a:lnTo>
                  <a:lnTo>
                    <a:pt x="515" y="820"/>
                  </a:lnTo>
                  <a:lnTo>
                    <a:pt x="532" y="817"/>
                  </a:lnTo>
                  <a:lnTo>
                    <a:pt x="548" y="814"/>
                  </a:lnTo>
                  <a:lnTo>
                    <a:pt x="564" y="808"/>
                  </a:lnTo>
                  <a:lnTo>
                    <a:pt x="580" y="803"/>
                  </a:lnTo>
                  <a:lnTo>
                    <a:pt x="595" y="798"/>
                  </a:lnTo>
                  <a:lnTo>
                    <a:pt x="610" y="791"/>
                  </a:lnTo>
                  <a:lnTo>
                    <a:pt x="625" y="784"/>
                  </a:lnTo>
                  <a:lnTo>
                    <a:pt x="639" y="775"/>
                  </a:lnTo>
                  <a:lnTo>
                    <a:pt x="653" y="766"/>
                  </a:lnTo>
                  <a:lnTo>
                    <a:pt x="667" y="758"/>
                  </a:lnTo>
                  <a:lnTo>
                    <a:pt x="680" y="748"/>
                  </a:lnTo>
                  <a:lnTo>
                    <a:pt x="693" y="738"/>
                  </a:lnTo>
                  <a:lnTo>
                    <a:pt x="705" y="727"/>
                  </a:lnTo>
                  <a:lnTo>
                    <a:pt x="716" y="716"/>
                  </a:lnTo>
                  <a:lnTo>
                    <a:pt x="728" y="704"/>
                  </a:lnTo>
                  <a:lnTo>
                    <a:pt x="739" y="692"/>
                  </a:lnTo>
                  <a:lnTo>
                    <a:pt x="748" y="680"/>
                  </a:lnTo>
                  <a:lnTo>
                    <a:pt x="758" y="666"/>
                  </a:lnTo>
                  <a:lnTo>
                    <a:pt x="768" y="653"/>
                  </a:lnTo>
                  <a:lnTo>
                    <a:pt x="776" y="639"/>
                  </a:lnTo>
                  <a:lnTo>
                    <a:pt x="784" y="624"/>
                  </a:lnTo>
                  <a:lnTo>
                    <a:pt x="791" y="610"/>
                  </a:lnTo>
                  <a:lnTo>
                    <a:pt x="798" y="595"/>
                  </a:lnTo>
                  <a:lnTo>
                    <a:pt x="804" y="579"/>
                  </a:lnTo>
                  <a:lnTo>
                    <a:pt x="810" y="564"/>
                  </a:lnTo>
                  <a:lnTo>
                    <a:pt x="814" y="548"/>
                  </a:lnTo>
                  <a:lnTo>
                    <a:pt x="818" y="531"/>
                  </a:lnTo>
                  <a:lnTo>
                    <a:pt x="821" y="514"/>
                  </a:lnTo>
                  <a:lnTo>
                    <a:pt x="824" y="497"/>
                  </a:lnTo>
                  <a:lnTo>
                    <a:pt x="826" y="480"/>
                  </a:lnTo>
                  <a:lnTo>
                    <a:pt x="857" y="480"/>
                  </a:lnTo>
                  <a:lnTo>
                    <a:pt x="863" y="480"/>
                  </a:lnTo>
                  <a:lnTo>
                    <a:pt x="869" y="478"/>
                  </a:lnTo>
                  <a:lnTo>
                    <a:pt x="874" y="476"/>
                  </a:lnTo>
                  <a:lnTo>
                    <a:pt x="878" y="472"/>
                  </a:lnTo>
                  <a:lnTo>
                    <a:pt x="881" y="467"/>
                  </a:lnTo>
                  <a:lnTo>
                    <a:pt x="885" y="462"/>
                  </a:lnTo>
                  <a:lnTo>
                    <a:pt x="886" y="457"/>
                  </a:lnTo>
                  <a:lnTo>
                    <a:pt x="887" y="450"/>
                  </a:lnTo>
                  <a:lnTo>
                    <a:pt x="886" y="445"/>
                  </a:lnTo>
                  <a:lnTo>
                    <a:pt x="885" y="438"/>
                  </a:lnTo>
                  <a:lnTo>
                    <a:pt x="881" y="434"/>
                  </a:lnTo>
                  <a:lnTo>
                    <a:pt x="878" y="430"/>
                  </a:lnTo>
                  <a:lnTo>
                    <a:pt x="874" y="425"/>
                  </a:lnTo>
                  <a:lnTo>
                    <a:pt x="869" y="423"/>
                  </a:lnTo>
                  <a:lnTo>
                    <a:pt x="863" y="421"/>
                  </a:lnTo>
                  <a:lnTo>
                    <a:pt x="857" y="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gfb028ff822_0_1501"/>
          <p:cNvGrpSpPr/>
          <p:nvPr/>
        </p:nvGrpSpPr>
        <p:grpSpPr>
          <a:xfrm>
            <a:off x="3825810" y="5466430"/>
            <a:ext cx="522158" cy="391865"/>
            <a:chOff x="2852048" y="5286375"/>
            <a:chExt cx="502800" cy="503100"/>
          </a:xfrm>
        </p:grpSpPr>
        <p:sp>
          <p:nvSpPr>
            <p:cNvPr id="31" name="Google Shape;31;gfb028ff822_0_1501"/>
            <p:cNvSpPr/>
            <p:nvPr/>
          </p:nvSpPr>
          <p:spPr>
            <a:xfrm>
              <a:off x="2852048" y="5286375"/>
              <a:ext cx="502800" cy="50310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32;gfb028ff822_0_1501"/>
            <p:cNvGrpSpPr/>
            <p:nvPr/>
          </p:nvGrpSpPr>
          <p:grpSpPr>
            <a:xfrm>
              <a:off x="2932653" y="5370749"/>
              <a:ext cx="341552" cy="334028"/>
              <a:chOff x="2676526" y="4681538"/>
              <a:chExt cx="360363" cy="352425"/>
            </a:xfrm>
          </p:grpSpPr>
          <p:sp>
            <p:nvSpPr>
              <p:cNvPr id="33" name="Google Shape;33;gfb028ff822_0_1501"/>
              <p:cNvSpPr/>
              <p:nvPr/>
            </p:nvSpPr>
            <p:spPr>
              <a:xfrm>
                <a:off x="2676526" y="4794250"/>
                <a:ext cx="360363" cy="239713"/>
              </a:xfrm>
              <a:custGeom>
                <a:rect b="b" l="l" r="r" t="t"/>
                <a:pathLst>
                  <a:path extrusionOk="0" h="64" w="96">
                    <a:moveTo>
                      <a:pt x="94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6" y="2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7"/>
                      <a:pt x="67" y="16"/>
                      <a:pt x="66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2" y="17"/>
                      <a:pt x="52" y="18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3"/>
                      <a:pt x="43" y="32"/>
                      <a:pt x="42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8" y="33"/>
                      <a:pt x="28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49"/>
                      <a:pt x="19" y="48"/>
                      <a:pt x="18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0"/>
                      <a:pt x="0" y="61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5" y="64"/>
                      <a:pt x="96" y="63"/>
                      <a:pt x="96" y="62"/>
                    </a:cubicBezTo>
                    <a:cubicBezTo>
                      <a:pt x="96" y="61"/>
                      <a:pt x="95" y="60"/>
                      <a:pt x="94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gfb028ff822_0_1501"/>
              <p:cNvSpPr/>
              <p:nvPr/>
            </p:nvSpPr>
            <p:spPr>
              <a:xfrm>
                <a:off x="2714626" y="4681538"/>
                <a:ext cx="285750" cy="203200"/>
              </a:xfrm>
              <a:custGeom>
                <a:rect b="b" l="l" r="r" t="t"/>
                <a:pathLst>
                  <a:path extrusionOk="0" h="54" w="76">
                    <a:moveTo>
                      <a:pt x="2" y="54"/>
                    </a:moveTo>
                    <a:cubicBezTo>
                      <a:pt x="2" y="54"/>
                      <a:pt x="3" y="54"/>
                      <a:pt x="3" y="54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1"/>
                      <a:pt x="71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3" y="22"/>
                      <a:pt x="74" y="21"/>
                      <a:pt x="74" y="20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3"/>
                      <a:pt x="75" y="2"/>
                      <a:pt x="74" y="2"/>
                    </a:cubicBezTo>
                    <a:cubicBezTo>
                      <a:pt x="74" y="2"/>
                      <a:pt x="58" y="0"/>
                      <a:pt x="58" y="0"/>
                    </a:cubicBezTo>
                    <a:cubicBezTo>
                      <a:pt x="57" y="0"/>
                      <a:pt x="56" y="1"/>
                      <a:pt x="56" y="2"/>
                    </a:cubicBezTo>
                    <a:cubicBezTo>
                      <a:pt x="56" y="3"/>
                      <a:pt x="57" y="4"/>
                      <a:pt x="58" y="4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51"/>
                      <a:pt x="0" y="52"/>
                      <a:pt x="0" y="53"/>
                    </a:cubicBezTo>
                    <a:cubicBezTo>
                      <a:pt x="1" y="54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" name="Google Shape;35;gfb028ff822_0_1501"/>
          <p:cNvGrpSpPr/>
          <p:nvPr/>
        </p:nvGrpSpPr>
        <p:grpSpPr>
          <a:xfrm>
            <a:off x="642388" y="5466430"/>
            <a:ext cx="522158" cy="391865"/>
            <a:chOff x="496198" y="5286375"/>
            <a:chExt cx="502800" cy="503100"/>
          </a:xfrm>
        </p:grpSpPr>
        <p:sp>
          <p:nvSpPr>
            <p:cNvPr id="36" name="Google Shape;36;gfb028ff822_0_1501"/>
            <p:cNvSpPr/>
            <p:nvPr/>
          </p:nvSpPr>
          <p:spPr>
            <a:xfrm>
              <a:off x="496198" y="5286375"/>
              <a:ext cx="502800" cy="50310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gfb028ff822_0_1501"/>
            <p:cNvSpPr/>
            <p:nvPr/>
          </p:nvSpPr>
          <p:spPr>
            <a:xfrm>
              <a:off x="560127" y="5346174"/>
              <a:ext cx="375062" cy="383472"/>
            </a:xfrm>
            <a:custGeom>
              <a:rect b="b" l="l" r="r" t="t"/>
              <a:pathLst>
                <a:path extrusionOk="0" h="96" w="94">
                  <a:moveTo>
                    <a:pt x="92" y="34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29"/>
                    <a:pt x="88" y="27"/>
                    <a:pt x="88" y="2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1"/>
                    <a:pt x="93" y="21"/>
                  </a:cubicBezTo>
                  <a:cubicBezTo>
                    <a:pt x="94" y="20"/>
                    <a:pt x="93" y="20"/>
                    <a:pt x="93" y="1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6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8" y="10"/>
                    <a:pt x="77" y="9"/>
                    <a:pt x="74" y="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4" y="0"/>
                    <a:pt x="7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8" y="1"/>
                    <a:pt x="58" y="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54" y="9"/>
                    <a:pt x="52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5" y="8"/>
                    <a:pt x="45" y="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0"/>
                    <a:pt x="39" y="21"/>
                  </a:cubicBezTo>
                  <a:cubicBezTo>
                    <a:pt x="39" y="21"/>
                    <a:pt x="39" y="22"/>
                    <a:pt x="40" y="22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7"/>
                    <a:pt x="44" y="29"/>
                    <a:pt x="44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5"/>
                    <a:pt x="39" y="35"/>
                  </a:cubicBezTo>
                  <a:cubicBezTo>
                    <a:pt x="38" y="36"/>
                    <a:pt x="38" y="36"/>
                    <a:pt x="39" y="3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8"/>
                    <a:pt x="46" y="48"/>
                    <a:pt x="46" y="48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0" y="50"/>
                    <a:pt x="39" y="49"/>
                    <a:pt x="36" y="4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1"/>
                    <a:pt x="36" y="40"/>
                    <a:pt x="34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8" y="48"/>
                    <a:pt x="16" y="49"/>
                    <a:pt x="14" y="51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7" y="48"/>
                    <a:pt x="7" y="4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0" y="60"/>
                    <a:pt x="1" y="61"/>
                  </a:cubicBezTo>
                  <a:cubicBezTo>
                    <a:pt x="1" y="61"/>
                    <a:pt x="1" y="62"/>
                    <a:pt x="2" y="62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6" y="69"/>
                    <a:pt x="6" y="71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6" y="87"/>
                    <a:pt x="18" y="88"/>
                    <a:pt x="20" y="89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1" y="96"/>
                    <a:pt x="22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5"/>
                    <a:pt x="36" y="9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9" y="87"/>
                    <a:pt x="40" y="86"/>
                    <a:pt x="42" y="85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7" y="88"/>
                    <a:pt x="47" y="88"/>
                    <a:pt x="48" y="88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6"/>
                    <a:pt x="55" y="75"/>
                    <a:pt x="54" y="74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69"/>
                    <a:pt x="50" y="67"/>
                    <a:pt x="50" y="65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5" y="62"/>
                    <a:pt x="55" y="61"/>
                    <a:pt x="55" y="61"/>
                  </a:cubicBezTo>
                  <a:cubicBezTo>
                    <a:pt x="56" y="60"/>
                    <a:pt x="55" y="60"/>
                    <a:pt x="55" y="5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8"/>
                    <a:pt x="49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4" y="47"/>
                    <a:pt x="56" y="48"/>
                    <a:pt x="58" y="4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5"/>
                    <a:pt x="59" y="56"/>
                    <a:pt x="60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56"/>
                    <a:pt x="74" y="55"/>
                    <a:pt x="74" y="5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7" y="47"/>
                    <a:pt x="78" y="46"/>
                    <a:pt x="80" y="45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7" y="48"/>
                    <a:pt x="87" y="48"/>
                    <a:pt x="87" y="4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6"/>
                    <a:pt x="93" y="35"/>
                    <a:pt x="92" y="34"/>
                  </a:cubicBezTo>
                  <a:close/>
                  <a:moveTo>
                    <a:pt x="28" y="78"/>
                  </a:moveTo>
                  <a:cubicBezTo>
                    <a:pt x="22" y="78"/>
                    <a:pt x="18" y="74"/>
                    <a:pt x="18" y="68"/>
                  </a:cubicBezTo>
                  <a:cubicBezTo>
                    <a:pt x="18" y="62"/>
                    <a:pt x="22" y="58"/>
                    <a:pt x="28" y="58"/>
                  </a:cubicBezTo>
                  <a:cubicBezTo>
                    <a:pt x="33" y="58"/>
                    <a:pt x="38" y="62"/>
                    <a:pt x="38" y="68"/>
                  </a:cubicBezTo>
                  <a:cubicBezTo>
                    <a:pt x="38" y="74"/>
                    <a:pt x="33" y="78"/>
                    <a:pt x="28" y="78"/>
                  </a:cubicBezTo>
                  <a:close/>
                  <a:moveTo>
                    <a:pt x="66" y="38"/>
                  </a:moveTo>
                  <a:cubicBezTo>
                    <a:pt x="60" y="38"/>
                    <a:pt x="56" y="34"/>
                    <a:pt x="56" y="28"/>
                  </a:cubicBezTo>
                  <a:cubicBezTo>
                    <a:pt x="56" y="22"/>
                    <a:pt x="60" y="18"/>
                    <a:pt x="66" y="18"/>
                  </a:cubicBezTo>
                  <a:cubicBezTo>
                    <a:pt x="71" y="18"/>
                    <a:pt x="76" y="22"/>
                    <a:pt x="76" y="28"/>
                  </a:cubicBezTo>
                  <a:cubicBezTo>
                    <a:pt x="76" y="34"/>
                    <a:pt x="71" y="38"/>
                    <a:pt x="66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" name="Google Shape;38;gfb028ff822_0_1501"/>
          <p:cNvCxnSpPr/>
          <p:nvPr/>
        </p:nvCxnSpPr>
        <p:spPr>
          <a:xfrm>
            <a:off x="1692760" y="5405730"/>
            <a:ext cx="0" cy="748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gfb028ff822_0_1501"/>
          <p:cNvSpPr txBox="1"/>
          <p:nvPr>
            <p:ph idx="3" type="body"/>
          </p:nvPr>
        </p:nvSpPr>
        <p:spPr>
          <a:xfrm>
            <a:off x="592589" y="2565534"/>
            <a:ext cx="48873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None/>
              <a:defRPr b="0" sz="3400">
                <a:solidFill>
                  <a:srgbClr val="0C0C0C"/>
                </a:solidFill>
              </a:defRPr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fb028ff822_0_1501"/>
          <p:cNvSpPr txBox="1"/>
          <p:nvPr/>
        </p:nvSpPr>
        <p:spPr>
          <a:xfrm>
            <a:off x="41760" y="5899456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b="0" i="0" sz="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fb028ff822_0_1501"/>
          <p:cNvSpPr txBox="1"/>
          <p:nvPr/>
        </p:nvSpPr>
        <p:spPr>
          <a:xfrm>
            <a:off x="1614867" y="5899456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b="0" i="0" sz="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fb028ff822_0_1501"/>
          <p:cNvSpPr txBox="1"/>
          <p:nvPr/>
        </p:nvSpPr>
        <p:spPr>
          <a:xfrm>
            <a:off x="3193053" y="5899456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b="0" i="0" sz="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gfb028ff822_0_1501"/>
          <p:cNvCxnSpPr/>
          <p:nvPr/>
        </p:nvCxnSpPr>
        <p:spPr>
          <a:xfrm>
            <a:off x="3292960" y="5405730"/>
            <a:ext cx="0" cy="748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ft_text_Right_Image">
  <p:cSld name="1_Left_text_Right_Imag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4d4d10378_0_463"/>
          <p:cNvSpPr txBox="1"/>
          <p:nvPr>
            <p:ph type="title"/>
          </p:nvPr>
        </p:nvSpPr>
        <p:spPr>
          <a:xfrm>
            <a:off x="612140" y="85910"/>
            <a:ext cx="79248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124d4d10378_0_463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g124d4d10378_0_463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g124d4d10378_0_463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g124d4d10378_0_463"/>
          <p:cNvSpPr txBox="1"/>
          <p:nvPr>
            <p:ph idx="1" type="body"/>
          </p:nvPr>
        </p:nvSpPr>
        <p:spPr>
          <a:xfrm>
            <a:off x="838200" y="1388479"/>
            <a:ext cx="5486400" cy="4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124d4d10378_0_463"/>
          <p:cNvSpPr/>
          <p:nvPr>
            <p:ph idx="2" type="pic"/>
          </p:nvPr>
        </p:nvSpPr>
        <p:spPr>
          <a:xfrm>
            <a:off x="6075680" y="1388479"/>
            <a:ext cx="4587300" cy="457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4d4d10378_0_470"/>
          <p:cNvSpPr txBox="1"/>
          <p:nvPr>
            <p:ph type="title"/>
          </p:nvPr>
        </p:nvSpPr>
        <p:spPr>
          <a:xfrm>
            <a:off x="612140" y="85910"/>
            <a:ext cx="79248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124d4d10378_0_470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g124d4d10378_0_470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g124d4d10378_0_470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4d4d10378_0_475"/>
          <p:cNvSpPr/>
          <p:nvPr/>
        </p:nvSpPr>
        <p:spPr>
          <a:xfrm>
            <a:off x="440285" y="614407"/>
            <a:ext cx="113091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24d4d10378_0_475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124d4d10378_0_475"/>
          <p:cNvSpPr txBox="1"/>
          <p:nvPr>
            <p:ph idx="1" type="body"/>
          </p:nvPr>
        </p:nvSpPr>
        <p:spPr>
          <a:xfrm>
            <a:off x="581193" y="2180497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24d4d10378_0_4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24d4d10378_0_479"/>
          <p:cNvSpPr txBox="1"/>
          <p:nvPr>
            <p:ph type="title"/>
          </p:nvPr>
        </p:nvSpPr>
        <p:spPr>
          <a:xfrm>
            <a:off x="508000" y="5410199"/>
            <a:ext cx="11074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6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124d4d10378_0_479"/>
          <p:cNvSpPr txBox="1"/>
          <p:nvPr>
            <p:ph idx="1" type="body"/>
          </p:nvPr>
        </p:nvSpPr>
        <p:spPr>
          <a:xfrm>
            <a:off x="508000" y="4889500"/>
            <a:ext cx="110745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BA2C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BA2C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close up of a sign&#10;&#10;Description automatically generated" id="178" name="Google Shape;178;g124d4d10378_0_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5600" y="5941345"/>
            <a:ext cx="1957732" cy="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4d4d10378_0_484"/>
          <p:cNvSpPr txBox="1"/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124d4d10378_0_484"/>
          <p:cNvSpPr txBox="1"/>
          <p:nvPr>
            <p:ph idx="1" type="body"/>
          </p:nvPr>
        </p:nvSpPr>
        <p:spPr>
          <a:xfrm>
            <a:off x="609600" y="838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124d4d10378_0_484"/>
          <p:cNvSpPr txBox="1"/>
          <p:nvPr>
            <p:ph idx="12" type="sldNum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2015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with Title" showMasterSp="0">
  <p:cSld name="Transition Slide with Title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24d4d10378_0_4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" y="1093154"/>
            <a:ext cx="12185242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24d4d10378_0_488"/>
          <p:cNvSpPr txBox="1"/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6" name="Google Shape;186;g124d4d10378_0_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ransition Slide with Title" showMasterSp="0">
  <p:cSld name="2_Transition Slide with Title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124d4d10378_0_4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359" y="1093154"/>
            <a:ext cx="12199362" cy="43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24d4d10378_0_492"/>
          <p:cNvSpPr txBox="1"/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0" name="Google Shape;190;g124d4d10378_0_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b028ff822_0_1529"/>
          <p:cNvSpPr txBox="1"/>
          <p:nvPr>
            <p:ph type="title"/>
          </p:nvPr>
        </p:nvSpPr>
        <p:spPr>
          <a:xfrm>
            <a:off x="612139" y="82296"/>
            <a:ext cx="7924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fb028ff822_0_1529"/>
          <p:cNvSpPr txBox="1"/>
          <p:nvPr>
            <p:ph idx="1" type="body"/>
          </p:nvPr>
        </p:nvSpPr>
        <p:spPr>
          <a:xfrm>
            <a:off x="609600" y="1510071"/>
            <a:ext cx="51816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gfb028ff822_0_1529"/>
          <p:cNvSpPr txBox="1"/>
          <p:nvPr>
            <p:ph idx="2" type="body"/>
          </p:nvPr>
        </p:nvSpPr>
        <p:spPr>
          <a:xfrm>
            <a:off x="6172205" y="1510071"/>
            <a:ext cx="52959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gfb028ff822_0_1529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fb028ff822_0_1529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gfb028ff822_0_1529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ft_text_Right_Image">
  <p:cSld name="1_Left_text_Right_Imag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b028ff822_0_1536"/>
          <p:cNvSpPr txBox="1"/>
          <p:nvPr>
            <p:ph type="title"/>
          </p:nvPr>
        </p:nvSpPr>
        <p:spPr>
          <a:xfrm>
            <a:off x="612140" y="85910"/>
            <a:ext cx="79248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fb028ff822_0_1536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fb028ff822_0_1536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fb028ff822_0_1536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gfb028ff822_0_1536"/>
          <p:cNvSpPr txBox="1"/>
          <p:nvPr>
            <p:ph idx="1" type="body"/>
          </p:nvPr>
        </p:nvSpPr>
        <p:spPr>
          <a:xfrm>
            <a:off x="838200" y="1388479"/>
            <a:ext cx="5486400" cy="4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fb028ff822_0_1536"/>
          <p:cNvSpPr/>
          <p:nvPr>
            <p:ph idx="2" type="pic"/>
          </p:nvPr>
        </p:nvSpPr>
        <p:spPr>
          <a:xfrm>
            <a:off x="6075680" y="1388479"/>
            <a:ext cx="4587300" cy="457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b028ff822_0_1543"/>
          <p:cNvSpPr txBox="1"/>
          <p:nvPr>
            <p:ph type="title"/>
          </p:nvPr>
        </p:nvSpPr>
        <p:spPr>
          <a:xfrm>
            <a:off x="612140" y="85910"/>
            <a:ext cx="79248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fb028ff822_0_1543"/>
          <p:cNvSpPr txBox="1"/>
          <p:nvPr>
            <p:ph idx="10" type="dt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fb028ff822_0_1543"/>
          <p:cNvSpPr txBox="1"/>
          <p:nvPr>
            <p:ph idx="11" type="ftr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fb028ff822_0_1543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b028ff822_0_1548"/>
          <p:cNvSpPr/>
          <p:nvPr/>
        </p:nvSpPr>
        <p:spPr>
          <a:xfrm>
            <a:off x="440285" y="614407"/>
            <a:ext cx="113091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fb028ff822_0_1548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fb028ff822_0_1548"/>
          <p:cNvSpPr txBox="1"/>
          <p:nvPr>
            <p:ph idx="1" type="body"/>
          </p:nvPr>
        </p:nvSpPr>
        <p:spPr>
          <a:xfrm>
            <a:off x="581193" y="2180497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62889" lvl="3" marL="18288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indent="-285750" lvl="4" marL="22860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e770533afb_0_4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e770533afb_0_429"/>
          <p:cNvSpPr txBox="1"/>
          <p:nvPr>
            <p:ph type="title"/>
          </p:nvPr>
        </p:nvSpPr>
        <p:spPr>
          <a:xfrm>
            <a:off x="508000" y="5410199"/>
            <a:ext cx="11074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6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e770533afb_0_429"/>
          <p:cNvSpPr txBox="1"/>
          <p:nvPr>
            <p:ph idx="1" type="body"/>
          </p:nvPr>
        </p:nvSpPr>
        <p:spPr>
          <a:xfrm>
            <a:off x="508000" y="4889500"/>
            <a:ext cx="110745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BA2C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BA2C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close up of a sign&#10;&#10;Description automatically generated" id="71" name="Google Shape;71;ge770533afb_0_4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5600" y="5941345"/>
            <a:ext cx="1957732" cy="69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015e8b589_0_121"/>
          <p:cNvSpPr txBox="1"/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d015e8b589_0_121"/>
          <p:cNvSpPr txBox="1"/>
          <p:nvPr>
            <p:ph idx="1" type="body"/>
          </p:nvPr>
        </p:nvSpPr>
        <p:spPr>
          <a:xfrm>
            <a:off x="609600" y="838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gd015e8b589_0_121"/>
          <p:cNvSpPr txBox="1"/>
          <p:nvPr>
            <p:ph idx="12" type="sldNum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2015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with Title" showMasterSp="0">
  <p:cSld name="Transition Slide with Title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" y="1093154"/>
            <a:ext cx="12185243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 txBox="1"/>
          <p:nvPr>
            <p:ph type="title"/>
          </p:nvPr>
        </p:nvSpPr>
        <p:spPr>
          <a:xfrm>
            <a:off x="838200" y="2633198"/>
            <a:ext cx="10515600" cy="1260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9" name="Google Shape;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080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a327bac9a_0_20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10a327bac9a_0_207"/>
          <p:cNvSpPr txBox="1"/>
          <p:nvPr>
            <p:ph idx="1" type="body"/>
          </p:nvPr>
        </p:nvSpPr>
        <p:spPr>
          <a:xfrm>
            <a:off x="838200" y="1825625"/>
            <a:ext cx="10515600" cy="4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" name="Google Shape;87;g10a327bac9a_0_20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4d4d10378_0_4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g124d4d10378_0_421"/>
          <p:cNvSpPr txBox="1"/>
          <p:nvPr>
            <p:ph idx="1" type="body"/>
          </p:nvPr>
        </p:nvSpPr>
        <p:spPr>
          <a:xfrm>
            <a:off x="838200" y="1825625"/>
            <a:ext cx="10515600" cy="4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" name="Google Shape;119;g124d4d10378_0_4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"/>
          <p:cNvPicPr preferRelativeResize="0"/>
          <p:nvPr/>
        </p:nvPicPr>
        <p:blipFill rotWithShape="1">
          <a:blip r:embed="rId3">
            <a:alphaModFix/>
          </a:blip>
          <a:srcRect b="0" l="-113" r="129" t="17463"/>
          <a:stretch/>
        </p:blipFill>
        <p:spPr>
          <a:xfrm>
            <a:off x="1845621" y="991059"/>
            <a:ext cx="8372108" cy="496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"/>
          <p:cNvSpPr txBox="1"/>
          <p:nvPr/>
        </p:nvSpPr>
        <p:spPr>
          <a:xfrm>
            <a:off x="1909946" y="5489749"/>
            <a:ext cx="8372106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October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(Q</a:t>
            </a:r>
            <a:r>
              <a:rPr lang="en-US" sz="1200"/>
              <a:t>4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 txBox="1"/>
          <p:nvPr>
            <p:ph type="title"/>
          </p:nvPr>
        </p:nvSpPr>
        <p:spPr>
          <a:xfrm>
            <a:off x="64325" y="365125"/>
            <a:ext cx="120177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9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Strategic Communication &amp; Partnership Committee</a:t>
            </a:r>
            <a:endParaRPr sz="3800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7037825106_3_385"/>
          <p:cNvSpPr txBox="1"/>
          <p:nvPr>
            <p:ph type="title"/>
          </p:nvPr>
        </p:nvSpPr>
        <p:spPr>
          <a:xfrm>
            <a:off x="912600" y="2672629"/>
            <a:ext cx="103668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Questions, comments, or suggestions from the Committee?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7037825106_0_14"/>
          <p:cNvSpPr txBox="1"/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b="1" lang="en-US" sz="3600">
                <a:solidFill>
                  <a:srgbClr val="003B67"/>
                </a:solidFill>
              </a:rPr>
              <a:t>Council</a:t>
            </a:r>
            <a:r>
              <a:rPr b="1" lang="en-US" sz="3600">
                <a:solidFill>
                  <a:srgbClr val="003B67"/>
                </a:solidFill>
              </a:rPr>
              <a:t> Policies</a:t>
            </a:r>
            <a:r>
              <a:rPr b="1" lang="en-US" sz="36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</a:t>
            </a:r>
            <a:endParaRPr b="1" sz="3600">
              <a:solidFill>
                <a:srgbClr val="003B67"/>
              </a:solidFill>
            </a:endParaRPr>
          </a:p>
        </p:txBody>
      </p:sp>
      <p:pic>
        <p:nvPicPr>
          <p:cNvPr id="279" name="Google Shape;279;g17037825106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7037825106_0_14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7037825106_0_14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Revisions and Timeline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7037825106_0_0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88" name="Google Shape;288;g17037825106_0_0"/>
          <p:cNvGraphicFramePr/>
          <p:nvPr/>
        </p:nvGraphicFramePr>
        <p:xfrm>
          <a:off x="219650" y="9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{89B29F4B-827B-43BE-B61C-35F2090D25F3}</a:tableStyleId>
              </a:tblPr>
              <a:tblGrid>
                <a:gridCol w="4930100"/>
                <a:gridCol w="1848000"/>
                <a:gridCol w="4949875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POLICY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 DATE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CF0"/>
                    </a:solidFill>
                  </a:tcPr>
                </a:tc>
              </a:tr>
              <a:tr h="441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Conflict of Interest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28, 2019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on conflict of interest, firewalls and internal controls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Job Center MOU and Infrastructure Costs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 and guidance regarding the administration of ARIZONA@WORKS Job Center Delivery system.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actually a template – ARIZONA@WORK Job Center Assessment Tool (Part ll -Alignment with Workforce Arizona Council Vision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template that is utilized AJC Certification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actually a template – ARIZONA@WORKS Job Center -Part 1 – Compliance with WIOA Regulations Certification Assessment Tool for Affiliate and Specialized Sites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11, 2019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Affiliate and Specialized Site template for certification process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ARIZONA@WORKS Job Center Vision for One Stop Delivery System #2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16, 2017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regarding the administration of ARIZONA@WORKS Job Center Service Delivery system.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Job Center Structure of One Stop Delivery System #3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16, 2017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regarding the administration of ARIZONA@WORKS Job Center Service Delivery system.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One Stop Operator and Service Provider Selection Policy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5, 2019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Defines roles and responsibilities of the One-Stop- Operator, ADW, and Youth Career Services providers and the selection processes.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Certification of ARIZONA@WORKS Job Center Policy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Statewide criteria and procedures for use by LWDB to certify the </a:t>
                      </a: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</a:t>
                      </a: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@WORKS Job Centers.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ARIZONA@WORKS WIOA Statewide Monitoring Policy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30, 2017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 of WAC, and DOE, and DES role in WIOA as defined in State Plan. Provide monitoring information, define statutory and strategic objectives.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WAC Bylaws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18, 2016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Roles, and responsibilities, and structure of WAC.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7037825106_0_26"/>
          <p:cNvSpPr txBox="1"/>
          <p:nvPr>
            <p:ph type="title"/>
          </p:nvPr>
        </p:nvSpPr>
        <p:spPr>
          <a:xfrm>
            <a:off x="2133589" y="117471"/>
            <a:ext cx="7924800" cy="65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73763"/>
                </a:solidFill>
              </a:rPr>
              <a:t>Policy Revision Plan</a:t>
            </a:r>
            <a:endParaRPr b="1" sz="3300">
              <a:solidFill>
                <a:srgbClr val="073763"/>
              </a:solidFill>
            </a:endParaRPr>
          </a:p>
        </p:txBody>
      </p:sp>
      <p:sp>
        <p:nvSpPr>
          <p:cNvPr id="295" name="Google Shape;295;g17037825106_0_26"/>
          <p:cNvSpPr txBox="1"/>
          <p:nvPr>
            <p:ph idx="1" type="body"/>
          </p:nvPr>
        </p:nvSpPr>
        <p:spPr>
          <a:xfrm>
            <a:off x="603600" y="1038150"/>
            <a:ext cx="10984800" cy="478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Continue work with Ken Mall- EDSI</a:t>
            </a:r>
            <a:endParaRPr sz="96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Create a plan </a:t>
            </a:r>
            <a:endParaRPr sz="9600">
              <a:solidFill>
                <a:srgbClr val="073763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1st Quarter</a:t>
            </a:r>
            <a:endParaRPr sz="9600">
              <a:solidFill>
                <a:srgbClr val="073763"/>
              </a:solidFill>
            </a:endParaRPr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Complete project by March 2023</a:t>
            </a:r>
            <a:endParaRPr sz="96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Establish workgroup</a:t>
            </a:r>
            <a:endParaRPr sz="9600">
              <a:solidFill>
                <a:srgbClr val="073763"/>
              </a:solidFill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Workforce Staff</a:t>
            </a:r>
            <a:endParaRPr sz="9600">
              <a:solidFill>
                <a:srgbClr val="073763"/>
              </a:solidFill>
            </a:endParaRPr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Council and Committee members</a:t>
            </a:r>
            <a:endParaRPr sz="96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Partner with DES Policy Administration and Program staff</a:t>
            </a:r>
            <a:endParaRPr sz="96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7037825106_0_26"/>
          <p:cNvSpPr txBox="1"/>
          <p:nvPr>
            <p:ph idx="12" type="sldNum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b0ab66190_0_31"/>
          <p:cNvSpPr txBox="1"/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b="1" lang="en-US" sz="36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Annual Convening</a:t>
            </a:r>
            <a:r>
              <a:rPr b="1" lang="en-US" sz="36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endParaRPr b="1" sz="3600">
              <a:solidFill>
                <a:srgbClr val="003B67"/>
              </a:solidFill>
            </a:endParaRPr>
          </a:p>
        </p:txBody>
      </p:sp>
      <p:pic>
        <p:nvPicPr>
          <p:cNvPr id="303" name="Google Shape;303;gfb0ab66190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0306"/>
            <a:ext cx="12191998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fb0ab66190_0_31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fb0ab66190_0_31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and Discussion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e85f0cba2_0_7"/>
          <p:cNvSpPr txBox="1"/>
          <p:nvPr>
            <p:ph type="title"/>
          </p:nvPr>
        </p:nvSpPr>
        <p:spPr>
          <a:xfrm>
            <a:off x="203200" y="14150"/>
            <a:ext cx="1178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300">
                <a:solidFill>
                  <a:srgbClr val="003B67"/>
                </a:solidFill>
              </a:rPr>
              <a:t>Annual Council Convening - Planning   </a:t>
            </a:r>
            <a:endParaRPr b="1" sz="3300">
              <a:solidFill>
                <a:srgbClr val="003B67"/>
              </a:solidFill>
            </a:endParaRPr>
          </a:p>
        </p:txBody>
      </p:sp>
      <p:sp>
        <p:nvSpPr>
          <p:cNvPr id="312" name="Google Shape;312;g13e85f0cba2_0_7"/>
          <p:cNvSpPr txBox="1"/>
          <p:nvPr>
            <p:ph idx="1" type="body"/>
          </p:nvPr>
        </p:nvSpPr>
        <p:spPr>
          <a:xfrm>
            <a:off x="1308100" y="1339850"/>
            <a:ext cx="10019400" cy="4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Date - December 8, 2022</a:t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Location - West Mec, Southwest Campus (Buckeye, AZ)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○"/>
            </a:pPr>
            <a:r>
              <a:rPr lang="en-US">
                <a:solidFill>
                  <a:srgbClr val="003B67"/>
                </a:solidFill>
              </a:rPr>
              <a:t>In-person only (10:00 am - 3:00 pm)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Registration</a:t>
            </a:r>
            <a:r>
              <a:rPr lang="en-US">
                <a:solidFill>
                  <a:srgbClr val="003B67"/>
                </a:solidFill>
              </a:rPr>
              <a:t> </a:t>
            </a:r>
            <a:r>
              <a:rPr lang="en-US">
                <a:solidFill>
                  <a:srgbClr val="003B67"/>
                </a:solidFill>
              </a:rPr>
              <a:t>online</a:t>
            </a:r>
            <a:r>
              <a:rPr lang="en-US">
                <a:solidFill>
                  <a:srgbClr val="003B67"/>
                </a:solidFill>
              </a:rPr>
              <a:t> (https://olegshvets9.wixsite.com/2022convening)</a:t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Programing Considerations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Keynote Speaker - </a:t>
            </a:r>
            <a:r>
              <a:rPr lang="en-US" sz="2100">
                <a:solidFill>
                  <a:srgbClr val="003B67"/>
                </a:solidFill>
              </a:rPr>
              <a:t>Brian Wright, City of Buckeye Economic Development Manager</a:t>
            </a:r>
            <a:endParaRPr sz="2100"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Workshops and </a:t>
            </a:r>
            <a:r>
              <a:rPr lang="en-US">
                <a:solidFill>
                  <a:srgbClr val="003B67"/>
                </a:solidFill>
              </a:rPr>
              <a:t>Breakout Sessions</a:t>
            </a:r>
            <a:endParaRPr>
              <a:solidFill>
                <a:srgbClr val="003B67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800"/>
              <a:buChar char="■"/>
            </a:pPr>
            <a:r>
              <a:rPr lang="en-US">
                <a:solidFill>
                  <a:srgbClr val="003B67"/>
                </a:solidFill>
              </a:rPr>
              <a:t>Morning Session Combined with CTE</a:t>
            </a:r>
            <a:endParaRPr>
              <a:solidFill>
                <a:srgbClr val="003B67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800"/>
              <a:buChar char="■"/>
            </a:pPr>
            <a:r>
              <a:rPr lang="en-US">
                <a:solidFill>
                  <a:srgbClr val="003B67"/>
                </a:solidFill>
              </a:rPr>
              <a:t>Afternoon break-outs (WF - “Broadband Workforce Initiative” &amp; “Apprenticeships, start - finish”) (CTE - “ACRC” and “AZ Future Economy”)</a:t>
            </a:r>
            <a:endParaRPr>
              <a:solidFill>
                <a:srgbClr val="003B67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e42dcd6b8_0_15"/>
          <p:cNvSpPr txBox="1"/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b="1" lang="en-US" sz="36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Council Annual Report</a:t>
            </a:r>
            <a:endParaRPr b="1" sz="3600">
              <a:solidFill>
                <a:srgbClr val="003B67"/>
              </a:solidFill>
            </a:endParaRPr>
          </a:p>
        </p:txBody>
      </p:sp>
      <p:pic>
        <p:nvPicPr>
          <p:cNvPr id="319" name="Google Shape;319;g10e42dcd6b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0e42dcd6b8_0_15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0e42dcd6b8_0_15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and 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e85f0cba2_0_37"/>
          <p:cNvSpPr txBox="1"/>
          <p:nvPr>
            <p:ph type="title"/>
          </p:nvPr>
        </p:nvSpPr>
        <p:spPr>
          <a:xfrm>
            <a:off x="203200" y="14150"/>
            <a:ext cx="1178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300">
                <a:solidFill>
                  <a:srgbClr val="003B67"/>
                </a:solidFill>
              </a:rPr>
              <a:t>Annual Report Progress Update</a:t>
            </a:r>
            <a:endParaRPr b="1" sz="3300">
              <a:solidFill>
                <a:srgbClr val="003B67"/>
              </a:solidFill>
            </a:endParaRPr>
          </a:p>
        </p:txBody>
      </p:sp>
      <p:sp>
        <p:nvSpPr>
          <p:cNvPr id="328" name="Google Shape;328;g13e85f0cba2_0_37"/>
          <p:cNvSpPr txBox="1"/>
          <p:nvPr>
            <p:ph idx="1" type="body"/>
          </p:nvPr>
        </p:nvSpPr>
        <p:spPr>
          <a:xfrm>
            <a:off x="1028925" y="1451724"/>
            <a:ext cx="100194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Background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Performance of Title Programs and Community College Districts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Due December 1st (AZ Legislature and Governor’s Office)</a:t>
            </a:r>
            <a:endParaRPr>
              <a:solidFill>
                <a:srgbClr val="003B67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MARCOM edits and 1st draft for review - November 9th</a:t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Final </a:t>
            </a:r>
            <a:r>
              <a:rPr lang="en-US">
                <a:solidFill>
                  <a:srgbClr val="003B67"/>
                </a:solidFill>
              </a:rPr>
              <a:t>edits</a:t>
            </a:r>
            <a:r>
              <a:rPr lang="en-US">
                <a:solidFill>
                  <a:srgbClr val="003B67"/>
                </a:solidFill>
              </a:rPr>
              <a:t>- November 10th-15th</a:t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Send to print- November 16th</a:t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Final Delivery- November 29th</a:t>
            </a:r>
            <a:endParaRPr>
              <a:solidFill>
                <a:srgbClr val="003B67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037825106_0_34"/>
          <p:cNvSpPr txBox="1"/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b="1" lang="en-US" sz="36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C</a:t>
            </a:r>
            <a:r>
              <a:rPr b="1" lang="en-US" sz="3600">
                <a:solidFill>
                  <a:srgbClr val="003B67"/>
                </a:solidFill>
              </a:rPr>
              <a:t>ouncil Restructure</a:t>
            </a:r>
            <a:endParaRPr b="1" sz="3600">
              <a:solidFill>
                <a:srgbClr val="003B67"/>
              </a:solidFill>
            </a:endParaRPr>
          </a:p>
        </p:txBody>
      </p:sp>
      <p:pic>
        <p:nvPicPr>
          <p:cNvPr id="335" name="Google Shape;335;g17037825106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7037825106_0_34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7037825106_0_34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Committee Discussion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7037825106_0_42"/>
          <p:cNvSpPr txBox="1"/>
          <p:nvPr>
            <p:ph type="title"/>
          </p:nvPr>
        </p:nvSpPr>
        <p:spPr>
          <a:xfrm>
            <a:off x="170175" y="-199275"/>
            <a:ext cx="11781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3B67"/>
                </a:solidFill>
              </a:rPr>
              <a:t>Proposed Council Structure Changes</a:t>
            </a:r>
            <a:endParaRPr b="1" sz="3300">
              <a:solidFill>
                <a:srgbClr val="003B67"/>
              </a:solidFill>
            </a:endParaRPr>
          </a:p>
        </p:txBody>
      </p:sp>
      <p:sp>
        <p:nvSpPr>
          <p:cNvPr id="344" name="Google Shape;344;g17037825106_0_42"/>
          <p:cNvSpPr txBox="1"/>
          <p:nvPr>
            <p:ph idx="1" type="body"/>
          </p:nvPr>
        </p:nvSpPr>
        <p:spPr>
          <a:xfrm>
            <a:off x="199425" y="1109100"/>
            <a:ext cx="11723100" cy="463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National Governors Association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Best Practices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Challenges</a:t>
            </a:r>
            <a:endParaRPr>
              <a:solidFill>
                <a:srgbClr val="003B67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Committees vs. Workgroups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Beginning 1st Quarter 2023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Effectiveness and Efficiency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Statewide Collaboration</a:t>
            </a:r>
            <a:endParaRPr>
              <a:solidFill>
                <a:srgbClr val="003B67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Strategic Plan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Initiatives and Priorities</a:t>
            </a:r>
            <a:endParaRPr>
              <a:solidFill>
                <a:srgbClr val="003B67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Compliance vs. Statewide Expectations and Impact</a:t>
            </a:r>
            <a:endParaRPr>
              <a:solidFill>
                <a:srgbClr val="003B6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b028ff822_0_1585"/>
          <p:cNvSpPr txBox="1"/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b="1" lang="en-US" sz="3600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Policy Development </a:t>
            </a:r>
            <a:endParaRPr b="1" sz="3600">
              <a:solidFill>
                <a:srgbClr val="003B67"/>
              </a:solidFill>
            </a:endParaRPr>
          </a:p>
        </p:txBody>
      </p:sp>
      <p:pic>
        <p:nvPicPr>
          <p:cNvPr id="204" name="Google Shape;204;gfb028ff822_0_1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0306"/>
            <a:ext cx="12191998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fb028ff822_0_1585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fb028ff822_0_1585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Branding Policy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7037825106_0_48"/>
          <p:cNvSpPr/>
          <p:nvPr/>
        </p:nvSpPr>
        <p:spPr>
          <a:xfrm>
            <a:off x="4324625" y="789370"/>
            <a:ext cx="3799062" cy="754326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Workforce Arizona Council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51" name="Google Shape;351;g17037825106_0_48"/>
          <p:cNvSpPr/>
          <p:nvPr/>
        </p:nvSpPr>
        <p:spPr>
          <a:xfrm>
            <a:off x="4338125" y="2102525"/>
            <a:ext cx="3799062" cy="754326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 Executive Committee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52" name="Google Shape;352;g17037825106_0_48"/>
          <p:cNvSpPr/>
          <p:nvPr/>
        </p:nvSpPr>
        <p:spPr>
          <a:xfrm>
            <a:off x="599775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Business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53" name="Google Shape;353;g17037825106_0_48"/>
          <p:cNvSpPr/>
          <p:nvPr/>
        </p:nvSpPr>
        <p:spPr>
          <a:xfrm>
            <a:off x="962400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Priority Populations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354" name="Google Shape;354;g17037825106_0_48"/>
          <p:cNvSpPr/>
          <p:nvPr/>
        </p:nvSpPr>
        <p:spPr>
          <a:xfrm>
            <a:off x="513305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Education</a:t>
            </a:r>
            <a:endParaRPr sz="2100">
              <a:solidFill>
                <a:srgbClr val="003B67"/>
              </a:solidFill>
            </a:endParaRPr>
          </a:p>
        </p:txBody>
      </p:sp>
      <p:cxnSp>
        <p:nvCxnSpPr>
          <p:cNvPr id="355" name="Google Shape;355;g17037825106_0_48"/>
          <p:cNvCxnSpPr>
            <a:stCxn id="350" idx="2"/>
            <a:endCxn id="351" idx="0"/>
          </p:cNvCxnSpPr>
          <p:nvPr/>
        </p:nvCxnSpPr>
        <p:spPr>
          <a:xfrm>
            <a:off x="6224156" y="1543696"/>
            <a:ext cx="13500" cy="55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g17037825106_0_48"/>
          <p:cNvCxnSpPr>
            <a:stCxn id="351" idx="2"/>
          </p:cNvCxnSpPr>
          <p:nvPr/>
        </p:nvCxnSpPr>
        <p:spPr>
          <a:xfrm>
            <a:off x="6237656" y="2856851"/>
            <a:ext cx="0" cy="2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g17037825106_0_48"/>
          <p:cNvCxnSpPr/>
          <p:nvPr/>
        </p:nvCxnSpPr>
        <p:spPr>
          <a:xfrm flipH="1" rot="10800000">
            <a:off x="6237650" y="3153250"/>
            <a:ext cx="45264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g17037825106_0_48"/>
          <p:cNvCxnSpPr/>
          <p:nvPr/>
        </p:nvCxnSpPr>
        <p:spPr>
          <a:xfrm flipH="1" rot="10800000">
            <a:off x="1684175" y="3166775"/>
            <a:ext cx="45534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g17037825106_0_48"/>
          <p:cNvCxnSpPr/>
          <p:nvPr/>
        </p:nvCxnSpPr>
        <p:spPr>
          <a:xfrm>
            <a:off x="6237647" y="3153250"/>
            <a:ext cx="0" cy="32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g17037825106_0_48"/>
          <p:cNvCxnSpPr/>
          <p:nvPr/>
        </p:nvCxnSpPr>
        <p:spPr>
          <a:xfrm>
            <a:off x="10764047" y="3153250"/>
            <a:ext cx="0" cy="32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g17037825106_0_48"/>
          <p:cNvCxnSpPr/>
          <p:nvPr/>
        </p:nvCxnSpPr>
        <p:spPr>
          <a:xfrm>
            <a:off x="1684175" y="3193750"/>
            <a:ext cx="4200" cy="2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g17037825106_0_48"/>
          <p:cNvSpPr txBox="1"/>
          <p:nvPr/>
        </p:nvSpPr>
        <p:spPr>
          <a:xfrm>
            <a:off x="175100" y="4695450"/>
            <a:ext cx="338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Work Based Learning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Broadband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Apprenticeships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363" name="Google Shape;363;g17037825106_0_48"/>
          <p:cNvSpPr txBox="1"/>
          <p:nvPr/>
        </p:nvSpPr>
        <p:spPr>
          <a:xfrm>
            <a:off x="4991400" y="4776300"/>
            <a:ext cx="22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7037825106_0_48"/>
          <p:cNvSpPr txBox="1"/>
          <p:nvPr/>
        </p:nvSpPr>
        <p:spPr>
          <a:xfrm>
            <a:off x="4546800" y="4637700"/>
            <a:ext cx="3098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CTE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STEM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Career Pathways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Apprenticeships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365" name="Google Shape;365;g17037825106_0_48"/>
          <p:cNvSpPr txBox="1"/>
          <p:nvPr/>
        </p:nvSpPr>
        <p:spPr>
          <a:xfrm>
            <a:off x="8560000" y="4637700"/>
            <a:ext cx="3631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Youth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Digital Equity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Integrated Service Delivery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Research and Evaluation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366" name="Google Shape;366;g17037825106_0_48"/>
          <p:cNvSpPr txBox="1"/>
          <p:nvPr/>
        </p:nvSpPr>
        <p:spPr>
          <a:xfrm>
            <a:off x="8716375" y="1971796"/>
            <a:ext cx="335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Policy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WIOA Reauthorization</a:t>
            </a:r>
            <a:endParaRPr b="1"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Compliance Approvals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367" name="Google Shape;367;g17037825106_0_48"/>
          <p:cNvSpPr/>
          <p:nvPr/>
        </p:nvSpPr>
        <p:spPr>
          <a:xfrm>
            <a:off x="8305550" y="2210350"/>
            <a:ext cx="390600" cy="6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7037825106_0_48"/>
          <p:cNvSpPr/>
          <p:nvPr/>
        </p:nvSpPr>
        <p:spPr>
          <a:xfrm>
            <a:off x="1363025" y="4223850"/>
            <a:ext cx="646500" cy="47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7037825106_0_48"/>
          <p:cNvSpPr/>
          <p:nvPr/>
        </p:nvSpPr>
        <p:spPr>
          <a:xfrm>
            <a:off x="5907650" y="4223850"/>
            <a:ext cx="646500" cy="47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7037825106_0_48"/>
          <p:cNvSpPr/>
          <p:nvPr/>
        </p:nvSpPr>
        <p:spPr>
          <a:xfrm>
            <a:off x="10405350" y="4223850"/>
            <a:ext cx="646500" cy="47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7037825106_0_48"/>
          <p:cNvSpPr/>
          <p:nvPr/>
        </p:nvSpPr>
        <p:spPr>
          <a:xfrm>
            <a:off x="8305550" y="843300"/>
            <a:ext cx="390600" cy="6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7037825106_0_48"/>
          <p:cNvSpPr txBox="1"/>
          <p:nvPr/>
        </p:nvSpPr>
        <p:spPr>
          <a:xfrm>
            <a:off x="8716375" y="666500"/>
            <a:ext cx="3273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-US" sz="1800">
                <a:solidFill>
                  <a:schemeClr val="accent2"/>
                </a:solidFill>
              </a:rPr>
              <a:t>Implementation of Robust and Effective Workforce System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373" name="Google Shape;373;g17037825106_0_48"/>
          <p:cNvSpPr txBox="1"/>
          <p:nvPr/>
        </p:nvSpPr>
        <p:spPr>
          <a:xfrm>
            <a:off x="175100" y="432000"/>
            <a:ext cx="3462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3B67"/>
                </a:solidFill>
              </a:rPr>
              <a:t>Draft Structure</a:t>
            </a:r>
            <a:endParaRPr b="1" sz="3300">
              <a:solidFill>
                <a:srgbClr val="003B6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3B6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</a:rPr>
              <a:t>***</a:t>
            </a:r>
            <a:r>
              <a:rPr b="1" lang="en-US" sz="1800">
                <a:solidFill>
                  <a:schemeClr val="accent2"/>
                </a:solidFill>
              </a:rPr>
              <a:t>Additional Workgroups may be created as needed</a:t>
            </a:r>
            <a:endParaRPr b="1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457ca34a8_0_0"/>
          <p:cNvSpPr txBox="1"/>
          <p:nvPr>
            <p:ph idx="1" type="body"/>
          </p:nvPr>
        </p:nvSpPr>
        <p:spPr>
          <a:xfrm>
            <a:off x="979500" y="875500"/>
            <a:ext cx="10019400" cy="5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7200">
                <a:solidFill>
                  <a:srgbClr val="003B67"/>
                </a:solidFill>
              </a:rPr>
              <a:t>Questions </a:t>
            </a:r>
            <a:endParaRPr b="1" sz="7200">
              <a:solidFill>
                <a:srgbClr val="003B67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7200">
                <a:solidFill>
                  <a:srgbClr val="003B67"/>
                </a:solidFill>
              </a:rPr>
              <a:t>&amp; </a:t>
            </a:r>
            <a:endParaRPr b="1" sz="7200">
              <a:solidFill>
                <a:srgbClr val="003B67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7200">
                <a:solidFill>
                  <a:srgbClr val="003B67"/>
                </a:solidFill>
              </a:rPr>
              <a:t>Comments</a:t>
            </a:r>
            <a:endParaRPr b="1" sz="7200">
              <a:solidFill>
                <a:srgbClr val="003B67"/>
              </a:solidFill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solidFill>
                <a:srgbClr val="003B67"/>
              </a:solidFill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7037825106_3_2"/>
          <p:cNvSpPr txBox="1"/>
          <p:nvPr>
            <p:ph type="title"/>
          </p:nvPr>
        </p:nvSpPr>
        <p:spPr>
          <a:xfrm>
            <a:off x="762533" y="484500"/>
            <a:ext cx="10366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Brand Policy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3" name="Google Shape;213;g17037825106_3_2"/>
          <p:cNvSpPr txBox="1"/>
          <p:nvPr>
            <p:ph idx="1" type="body"/>
          </p:nvPr>
        </p:nvSpPr>
        <p:spPr>
          <a:xfrm>
            <a:off x="991402" y="1339627"/>
            <a:ext cx="10980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comprehensive, unified and aligned system of world-class services for job seekers, workers, employers and businesses is communicated through the </a:t>
            </a:r>
            <a:r>
              <a:rPr lang="en-US"/>
              <a:t>ARIZONA@WORK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brand.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policy strengthens the identity of Arizona’s workforce development system and eliminates the potential for market confusion. 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a unified brand identity, Arizona’s workforce development system has greater statewide influence.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037825106_3_140"/>
          <p:cNvSpPr txBox="1"/>
          <p:nvPr>
            <p:ph type="title"/>
          </p:nvPr>
        </p:nvSpPr>
        <p:spPr>
          <a:xfrm>
            <a:off x="762533" y="484500"/>
            <a:ext cx="10366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Brand Policy – Status Update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0" name="Google Shape;220;g17037825106_3_140"/>
          <p:cNvSpPr txBox="1"/>
          <p:nvPr>
            <p:ph idx="1" type="body"/>
          </p:nvPr>
        </p:nvSpPr>
        <p:spPr>
          <a:xfrm>
            <a:off x="1051560" y="1471975"/>
            <a:ext cx="10980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DRAFT of Brand Policy has been completed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Courier New"/>
              <a:buChar char="—"/>
            </a:pPr>
            <a:r>
              <a:rPr lang="en-US">
                <a:solidFill>
                  <a:schemeClr val="dk1"/>
                </a:solidFill>
              </a:rPr>
              <a:t>Includes research of policies from more than 20 states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Courier New"/>
              <a:buChar char="—"/>
            </a:pPr>
            <a:r>
              <a:rPr lang="en-US">
                <a:solidFill>
                  <a:schemeClr val="dk1"/>
                </a:solidFill>
              </a:rPr>
              <a:t>Currently under review with internal stakeholders 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Plan to post for public comments late October/early November.</a:t>
            </a:r>
            <a:endParaRPr/>
          </a:p>
          <a:p>
            <a:pPr indent="0" lvl="0" marL="133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Brand policy refers to the Brand Style Guide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7037825106_3_221"/>
          <p:cNvSpPr txBox="1"/>
          <p:nvPr>
            <p:ph type="title"/>
          </p:nvPr>
        </p:nvSpPr>
        <p:spPr>
          <a:xfrm>
            <a:off x="762533" y="484500"/>
            <a:ext cx="10366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Brand Style Guide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7" name="Google Shape;227;g17037825106_3_221"/>
          <p:cNvSpPr txBox="1"/>
          <p:nvPr>
            <p:ph idx="1" type="body"/>
          </p:nvPr>
        </p:nvSpPr>
        <p:spPr>
          <a:xfrm>
            <a:off x="6926580" y="1526540"/>
            <a:ext cx="50064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095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3571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Last updated in 2021</a:t>
            </a:r>
            <a:endParaRPr/>
          </a:p>
          <a:p>
            <a:pPr indent="-3095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3571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Includes: </a:t>
            </a:r>
            <a:endParaRPr/>
          </a:p>
          <a:p>
            <a:pPr indent="-32861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2500"/>
              <a:buFont typeface="Courier New"/>
              <a:buChar char="—"/>
            </a:pPr>
            <a:r>
              <a:rPr lang="en-US">
                <a:solidFill>
                  <a:schemeClr val="dk1"/>
                </a:solidFill>
              </a:rPr>
              <a:t>Logo design</a:t>
            </a:r>
            <a:endParaRPr/>
          </a:p>
          <a:p>
            <a:pPr indent="-32861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2500"/>
              <a:buFont typeface="Courier New"/>
              <a:buChar char="—"/>
            </a:pPr>
            <a:r>
              <a:rPr lang="en-US">
                <a:solidFill>
                  <a:schemeClr val="dk1"/>
                </a:solidFill>
              </a:rPr>
              <a:t>Color Palette</a:t>
            </a:r>
            <a:endParaRPr/>
          </a:p>
          <a:p>
            <a:pPr indent="-32861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2500"/>
              <a:buFont typeface="Courier New"/>
              <a:buChar char="—"/>
            </a:pPr>
            <a:r>
              <a:rPr lang="en-US">
                <a:solidFill>
                  <a:schemeClr val="dk1"/>
                </a:solidFill>
              </a:rPr>
              <a:t>Fonts and Formatting</a:t>
            </a:r>
            <a:endParaRPr/>
          </a:p>
          <a:p>
            <a:pPr indent="-32861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2500"/>
              <a:buFont typeface="Courier New"/>
              <a:buChar char="—"/>
            </a:pPr>
            <a:r>
              <a:rPr lang="en-US">
                <a:solidFill>
                  <a:schemeClr val="dk1"/>
                </a:solidFill>
              </a:rPr>
              <a:t>Usage examples</a:t>
            </a:r>
            <a:endParaRPr/>
          </a:p>
          <a:p>
            <a:pPr indent="-3095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3571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Updating to 2022 version</a:t>
            </a:r>
            <a:endParaRPr/>
          </a:p>
          <a:p>
            <a:pPr indent="-2476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2500"/>
              <a:buFont typeface="Courier New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3571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3571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8" name="Google Shape;228;g17037825106_3_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84" y="1143000"/>
            <a:ext cx="5994565" cy="46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7037825106_3_303"/>
          <p:cNvSpPr txBox="1"/>
          <p:nvPr>
            <p:ph type="title"/>
          </p:nvPr>
        </p:nvSpPr>
        <p:spPr>
          <a:xfrm>
            <a:off x="762533" y="484500"/>
            <a:ext cx="10366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Style Guide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35" name="Google Shape;235;g17037825106_3_303"/>
          <p:cNvPicPr preferRelativeResize="0"/>
          <p:nvPr/>
        </p:nvPicPr>
        <p:blipFill rotWithShape="1">
          <a:blip r:embed="rId3">
            <a:alphaModFix/>
          </a:blip>
          <a:srcRect b="4507" l="0" r="0" t="0"/>
          <a:stretch/>
        </p:blipFill>
        <p:spPr>
          <a:xfrm>
            <a:off x="551558" y="1482691"/>
            <a:ext cx="11305452" cy="330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7037825106_3_303"/>
          <p:cNvSpPr txBox="1"/>
          <p:nvPr/>
        </p:nvSpPr>
        <p:spPr>
          <a:xfrm>
            <a:off x="3108658" y="5190643"/>
            <a:ext cx="60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Logos are from 20</a:t>
            </a:r>
            <a:r>
              <a:rPr lang="en-US" sz="1800"/>
              <a:t>21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Brand Style Guide.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7037825106_3_97"/>
          <p:cNvSpPr txBox="1"/>
          <p:nvPr>
            <p:ph type="title"/>
          </p:nvPr>
        </p:nvSpPr>
        <p:spPr>
          <a:xfrm>
            <a:off x="996156" y="14152"/>
            <a:ext cx="9986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ARIZONA@WORK Brand Policy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43" name="Google Shape;243;g17037825106_3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339852"/>
            <a:ext cx="3388895" cy="12596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g17037825106_3_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987185"/>
            <a:ext cx="3439788" cy="12187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g17037825106_3_97"/>
          <p:cNvSpPr txBox="1"/>
          <p:nvPr/>
        </p:nvSpPr>
        <p:spPr>
          <a:xfrm>
            <a:off x="4678780" y="1785030"/>
            <a:ext cx="60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to represent the entire state’s workforce system. </a:t>
            </a:r>
            <a:endParaRPr/>
          </a:p>
        </p:txBody>
      </p:sp>
      <p:sp>
        <p:nvSpPr>
          <p:cNvPr id="246" name="Google Shape;246;g17037825106_3_97"/>
          <p:cNvSpPr txBox="1"/>
          <p:nvPr/>
        </p:nvSpPr>
        <p:spPr>
          <a:xfrm>
            <a:off x="4678780" y="3411885"/>
            <a:ext cx="60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to represent local the workforce development areas.  </a:t>
            </a:r>
            <a:endParaRPr/>
          </a:p>
        </p:txBody>
      </p:sp>
      <p:sp>
        <p:nvSpPr>
          <p:cNvPr id="247" name="Google Shape;247;g17037825106_3_97"/>
          <p:cNvSpPr txBox="1"/>
          <p:nvPr/>
        </p:nvSpPr>
        <p:spPr>
          <a:xfrm>
            <a:off x="4678780" y="4634828"/>
            <a:ext cx="609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used by required American Job Center one-stop network partners in Arizona. </a:t>
            </a:r>
            <a:endParaRPr/>
          </a:p>
        </p:txBody>
      </p:sp>
      <p:pic>
        <p:nvPicPr>
          <p:cNvPr id="248" name="Google Shape;248;g17037825106_3_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4353950"/>
            <a:ext cx="3439800" cy="14071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71217d85a7_3_1"/>
          <p:cNvSpPr txBox="1"/>
          <p:nvPr>
            <p:ph type="title"/>
          </p:nvPr>
        </p:nvSpPr>
        <p:spPr>
          <a:xfrm>
            <a:off x="762533" y="484500"/>
            <a:ext cx="10366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Recommendations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5" name="Google Shape;255;g171217d85a7_3_1"/>
          <p:cNvSpPr txBox="1"/>
          <p:nvPr>
            <p:ph idx="1" type="body"/>
          </p:nvPr>
        </p:nvSpPr>
        <p:spPr>
          <a:xfrm>
            <a:off x="1051560" y="1471975"/>
            <a:ext cx="10980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Approve Brand Policy to distribute for comment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</a:rPr>
              <a:t>Make change to page 3 of style guide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Char char="—"/>
            </a:pPr>
            <a:r>
              <a:rPr lang="en-US"/>
              <a:t>Re-define “Partner Logo” to include only required AJC partners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Add a “Community Supporter Logo” to include other organizations that support the Arizona Workforce System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6" name="Google Shape;256;g171217d85a7_3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050" y="4074625"/>
            <a:ext cx="3666950" cy="10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71217d85a7_3_1"/>
          <p:cNvSpPr txBox="1"/>
          <p:nvPr/>
        </p:nvSpPr>
        <p:spPr>
          <a:xfrm>
            <a:off x="3760800" y="4496800"/>
            <a:ext cx="18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sample</a:t>
            </a:r>
            <a:r>
              <a:rPr lang="en-US"/>
              <a:t>:</a:t>
            </a:r>
            <a:endParaRPr/>
          </a:p>
        </p:txBody>
      </p:sp>
      <p:sp>
        <p:nvSpPr>
          <p:cNvPr id="258" name="Google Shape;258;g171217d85a7_3_1"/>
          <p:cNvSpPr txBox="1"/>
          <p:nvPr/>
        </p:nvSpPr>
        <p:spPr>
          <a:xfrm>
            <a:off x="5488800" y="5063025"/>
            <a:ext cx="4467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A proud supporter of Arizona’s Workforce System</a:t>
            </a:r>
            <a:endParaRPr b="1" sz="1300"/>
          </a:p>
        </p:txBody>
      </p:sp>
      <p:sp>
        <p:nvSpPr>
          <p:cNvPr id="259" name="Google Shape;259;g171217d85a7_3_1"/>
          <p:cNvSpPr/>
          <p:nvPr/>
        </p:nvSpPr>
        <p:spPr>
          <a:xfrm>
            <a:off x="5601725" y="4015950"/>
            <a:ext cx="4180800" cy="1462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1217d85a7_3_10"/>
          <p:cNvSpPr txBox="1"/>
          <p:nvPr>
            <p:ph type="title"/>
          </p:nvPr>
        </p:nvSpPr>
        <p:spPr>
          <a:xfrm>
            <a:off x="412430" y="327475"/>
            <a:ext cx="3480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300">
                <a:solidFill>
                  <a:schemeClr val="dk1"/>
                </a:solidFill>
              </a:rPr>
              <a:t>Reference: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66" name="Google Shape;266;g171217d85a7_3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900" y="175075"/>
            <a:ext cx="7221674" cy="55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2020-04-24T05:57:28Z</dcterms:created>
  <dc:creator>Lauren Wright</dc:creator>
</cp:coreProperties>
</file>